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 id="2147483649" r:id="rId2"/>
    <p:sldMasterId id="2147483650" r:id="rId3"/>
    <p:sldMasterId id="2147483721" r:id="rId4"/>
    <p:sldMasterId id="2147484033" r:id="rId5"/>
    <p:sldMasterId id="2147484045" r:id="rId6"/>
  </p:sldMasterIdLst>
  <p:sldIdLst>
    <p:sldId id="257" r:id="rId7"/>
    <p:sldId id="368" r:id="rId8"/>
    <p:sldId id="367" r:id="rId9"/>
    <p:sldId id="326" r:id="rId10"/>
    <p:sldId id="363" r:id="rId11"/>
    <p:sldId id="364" r:id="rId12"/>
    <p:sldId id="314" r:id="rId13"/>
    <p:sldId id="328" r:id="rId14"/>
    <p:sldId id="329" r:id="rId15"/>
    <p:sldId id="330" r:id="rId16"/>
    <p:sldId id="331" r:id="rId17"/>
    <p:sldId id="333" r:id="rId18"/>
    <p:sldId id="334" r:id="rId19"/>
    <p:sldId id="335" r:id="rId20"/>
    <p:sldId id="336" r:id="rId21"/>
    <p:sldId id="337" r:id="rId22"/>
    <p:sldId id="338" r:id="rId23"/>
    <p:sldId id="339" r:id="rId24"/>
    <p:sldId id="346" r:id="rId25"/>
    <p:sldId id="340" r:id="rId26"/>
    <p:sldId id="341" r:id="rId27"/>
    <p:sldId id="342" r:id="rId28"/>
    <p:sldId id="315" r:id="rId29"/>
    <p:sldId id="343" r:id="rId30"/>
    <p:sldId id="344" r:id="rId31"/>
    <p:sldId id="345" r:id="rId32"/>
    <p:sldId id="347" r:id="rId33"/>
    <p:sldId id="316" r:id="rId34"/>
    <p:sldId id="348" r:id="rId35"/>
    <p:sldId id="349" r:id="rId36"/>
    <p:sldId id="350" r:id="rId37"/>
    <p:sldId id="351" r:id="rId38"/>
    <p:sldId id="352" r:id="rId39"/>
    <p:sldId id="353" r:id="rId40"/>
    <p:sldId id="354" r:id="rId41"/>
    <p:sldId id="365" r:id="rId42"/>
    <p:sldId id="366" r:id="rId43"/>
    <p:sldId id="317" r:id="rId44"/>
    <p:sldId id="355" r:id="rId45"/>
    <p:sldId id="356" r:id="rId46"/>
    <p:sldId id="358" r:id="rId47"/>
    <p:sldId id="357" r:id="rId48"/>
    <p:sldId id="359" r:id="rId49"/>
    <p:sldId id="318" r:id="rId50"/>
    <p:sldId id="319" r:id="rId51"/>
  </p:sldIdLst>
  <p:sldSz cx="9144000" cy="6858000" type="screen4x3"/>
  <p:notesSz cx="6858000" cy="9144000"/>
  <p:defaultTextStyle>
    <a:defPPr>
      <a:defRPr lang="en-US"/>
    </a:defPPr>
    <a:lvl1pPr algn="l" rtl="0" eaLnBrk="0" fontAlgn="base" hangingPunct="0">
      <a:spcBef>
        <a:spcPct val="0"/>
      </a:spcBef>
      <a:spcAft>
        <a:spcPct val="0"/>
      </a:spcAft>
      <a:defRPr sz="2800"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sz="2800"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sz="2800"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sz="2800"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sz="2800" b="1" kern="1200">
        <a:solidFill>
          <a:schemeClr val="tx1"/>
        </a:solidFill>
        <a:latin typeface="Comic Sans MS" panose="030F0702030302020204" pitchFamily="66" charset="0"/>
        <a:ea typeface="+mn-ea"/>
        <a:cs typeface="+mn-cs"/>
      </a:defRPr>
    </a:lvl5pPr>
    <a:lvl6pPr marL="2286000" algn="l" defTabSz="914400" rtl="0" eaLnBrk="1" latinLnBrk="0" hangingPunct="1">
      <a:defRPr sz="2800" b="1" kern="1200">
        <a:solidFill>
          <a:schemeClr val="tx1"/>
        </a:solidFill>
        <a:latin typeface="Comic Sans MS" panose="030F0702030302020204" pitchFamily="66" charset="0"/>
        <a:ea typeface="+mn-ea"/>
        <a:cs typeface="+mn-cs"/>
      </a:defRPr>
    </a:lvl6pPr>
    <a:lvl7pPr marL="2743200" algn="l" defTabSz="914400" rtl="0" eaLnBrk="1" latinLnBrk="0" hangingPunct="1">
      <a:defRPr sz="2800" b="1" kern="1200">
        <a:solidFill>
          <a:schemeClr val="tx1"/>
        </a:solidFill>
        <a:latin typeface="Comic Sans MS" panose="030F0702030302020204" pitchFamily="66" charset="0"/>
        <a:ea typeface="+mn-ea"/>
        <a:cs typeface="+mn-cs"/>
      </a:defRPr>
    </a:lvl7pPr>
    <a:lvl8pPr marL="3200400" algn="l" defTabSz="914400" rtl="0" eaLnBrk="1" latinLnBrk="0" hangingPunct="1">
      <a:defRPr sz="2800" b="1" kern="1200">
        <a:solidFill>
          <a:schemeClr val="tx1"/>
        </a:solidFill>
        <a:latin typeface="Comic Sans MS" panose="030F0702030302020204" pitchFamily="66" charset="0"/>
        <a:ea typeface="+mn-ea"/>
        <a:cs typeface="+mn-cs"/>
      </a:defRPr>
    </a:lvl8pPr>
    <a:lvl9pPr marL="3657600" algn="l" defTabSz="914400" rtl="0" eaLnBrk="1" latinLnBrk="0" hangingPunct="1">
      <a:defRPr sz="2800" b="1" kern="1200">
        <a:solidFill>
          <a:schemeClr val="tx1"/>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CC"/>
    <a:srgbClr val="777777"/>
    <a:srgbClr val="B2B2B2"/>
    <a:srgbClr val="C0C0C0"/>
    <a:srgbClr val="808080"/>
    <a:srgbClr val="5F5F5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42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7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08F6418-A50D-44EE-8B8E-245CC9AAB36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23EE904-1CA1-40E8-9379-03B3603CB2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5E91539-9EF8-4B1F-B663-F6EFE554B2F4}"/>
              </a:ext>
            </a:extLst>
          </p:cNvPr>
          <p:cNvSpPr>
            <a:spLocks noGrp="1" noChangeArrowheads="1"/>
          </p:cNvSpPr>
          <p:nvPr>
            <p:ph type="sldNum" sz="quarter" idx="12"/>
          </p:nvPr>
        </p:nvSpPr>
        <p:spPr>
          <a:ln/>
        </p:spPr>
        <p:txBody>
          <a:bodyPr/>
          <a:lstStyle>
            <a:lvl1pPr>
              <a:defRPr/>
            </a:lvl1pPr>
          </a:lstStyle>
          <a:p>
            <a:fld id="{210905C1-81F9-4C52-B504-FE149724FC9C}" type="slidenum">
              <a:rPr lang="en-US" altLang="en-US"/>
              <a:pPr/>
              <a:t>‹#›</a:t>
            </a:fld>
            <a:endParaRPr lang="en-US" altLang="en-US"/>
          </a:p>
        </p:txBody>
      </p:sp>
    </p:spTree>
    <p:extLst>
      <p:ext uri="{BB962C8B-B14F-4D97-AF65-F5344CB8AC3E}">
        <p14:creationId xmlns:p14="http://schemas.microsoft.com/office/powerpoint/2010/main" val="2539774813"/>
      </p:ext>
    </p:extLst>
  </p:cSld>
  <p:clrMapOvr>
    <a:masterClrMapping/>
  </p:clrMapOvr>
  <p:transition spd="med">
    <p:zoom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DAAF8FB-261C-415A-8D40-E866BC32FCF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F911627-0F66-4EA8-B422-7EFB510428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5C2D084-6711-433D-9497-2721C5017D99}"/>
              </a:ext>
            </a:extLst>
          </p:cNvPr>
          <p:cNvSpPr>
            <a:spLocks noGrp="1" noChangeArrowheads="1"/>
          </p:cNvSpPr>
          <p:nvPr>
            <p:ph type="sldNum" sz="quarter" idx="12"/>
          </p:nvPr>
        </p:nvSpPr>
        <p:spPr>
          <a:ln/>
        </p:spPr>
        <p:txBody>
          <a:bodyPr/>
          <a:lstStyle>
            <a:lvl1pPr>
              <a:defRPr/>
            </a:lvl1pPr>
          </a:lstStyle>
          <a:p>
            <a:fld id="{97FB533A-B555-4E73-9F44-F450858F62AF}" type="slidenum">
              <a:rPr lang="en-US" altLang="en-US"/>
              <a:pPr/>
              <a:t>‹#›</a:t>
            </a:fld>
            <a:endParaRPr lang="en-US" altLang="en-US"/>
          </a:p>
        </p:txBody>
      </p:sp>
    </p:spTree>
    <p:extLst>
      <p:ext uri="{BB962C8B-B14F-4D97-AF65-F5344CB8AC3E}">
        <p14:creationId xmlns:p14="http://schemas.microsoft.com/office/powerpoint/2010/main" val="1164320702"/>
      </p:ext>
    </p:extLst>
  </p:cSld>
  <p:clrMapOvr>
    <a:masterClrMapping/>
  </p:clrMapOvr>
  <p:transition spd="med">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22B251F-6624-41E6-93B7-04BE2C91436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D3AF538-5285-43E8-875F-F0240E7942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995DCC6-F5AA-43DF-AFD8-4ED93A93C8F2}"/>
              </a:ext>
            </a:extLst>
          </p:cNvPr>
          <p:cNvSpPr>
            <a:spLocks noGrp="1" noChangeArrowheads="1"/>
          </p:cNvSpPr>
          <p:nvPr>
            <p:ph type="sldNum" sz="quarter" idx="12"/>
          </p:nvPr>
        </p:nvSpPr>
        <p:spPr>
          <a:ln/>
        </p:spPr>
        <p:txBody>
          <a:bodyPr/>
          <a:lstStyle>
            <a:lvl1pPr>
              <a:defRPr/>
            </a:lvl1pPr>
          </a:lstStyle>
          <a:p>
            <a:fld id="{F5867981-21DD-471E-8543-E18E04583D5D}" type="slidenum">
              <a:rPr lang="en-US" altLang="en-US"/>
              <a:pPr/>
              <a:t>‹#›</a:t>
            </a:fld>
            <a:endParaRPr lang="en-US" altLang="en-US"/>
          </a:p>
        </p:txBody>
      </p:sp>
    </p:spTree>
    <p:extLst>
      <p:ext uri="{BB962C8B-B14F-4D97-AF65-F5344CB8AC3E}">
        <p14:creationId xmlns:p14="http://schemas.microsoft.com/office/powerpoint/2010/main" val="1552470917"/>
      </p:ext>
    </p:extLst>
  </p:cSld>
  <p:clrMapOvr>
    <a:masterClrMapping/>
  </p:clrMapOvr>
  <p:transition spd="med">
    <p:zoom dir="in"/>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0578BC4-05F9-4BBD-972B-340BA49650A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9E0A3BD-0C88-4C85-A043-18F795C594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FC03B17-93A5-433F-B19F-022AD653BC4A}"/>
              </a:ext>
            </a:extLst>
          </p:cNvPr>
          <p:cNvSpPr>
            <a:spLocks noGrp="1" noChangeArrowheads="1"/>
          </p:cNvSpPr>
          <p:nvPr>
            <p:ph type="sldNum" sz="quarter" idx="12"/>
          </p:nvPr>
        </p:nvSpPr>
        <p:spPr>
          <a:ln/>
        </p:spPr>
        <p:txBody>
          <a:bodyPr/>
          <a:lstStyle>
            <a:lvl1pPr>
              <a:defRPr/>
            </a:lvl1pPr>
          </a:lstStyle>
          <a:p>
            <a:fld id="{41F84434-1582-4765-B196-F1CCDC8E01CC}" type="slidenum">
              <a:rPr lang="en-US" altLang="en-US"/>
              <a:pPr/>
              <a:t>‹#›</a:t>
            </a:fld>
            <a:endParaRPr lang="en-US" altLang="en-US"/>
          </a:p>
        </p:txBody>
      </p:sp>
    </p:spTree>
    <p:extLst>
      <p:ext uri="{BB962C8B-B14F-4D97-AF65-F5344CB8AC3E}">
        <p14:creationId xmlns:p14="http://schemas.microsoft.com/office/powerpoint/2010/main" val="2141932862"/>
      </p:ext>
    </p:extLst>
  </p:cSld>
  <p:clrMapOvr>
    <a:masterClrMapping/>
  </p:clrMapOvr>
  <p:transition spd="slow">
    <p:diamon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80CBA48-84F6-4442-AA90-A1BD75D74F9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A49158B-B9BE-40C0-BBD1-C791013737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C0CAF0E-5C13-4C78-A88C-C1F90D5D0450}"/>
              </a:ext>
            </a:extLst>
          </p:cNvPr>
          <p:cNvSpPr>
            <a:spLocks noGrp="1" noChangeArrowheads="1"/>
          </p:cNvSpPr>
          <p:nvPr>
            <p:ph type="sldNum" sz="quarter" idx="12"/>
          </p:nvPr>
        </p:nvSpPr>
        <p:spPr>
          <a:ln/>
        </p:spPr>
        <p:txBody>
          <a:bodyPr/>
          <a:lstStyle>
            <a:lvl1pPr>
              <a:defRPr/>
            </a:lvl1pPr>
          </a:lstStyle>
          <a:p>
            <a:fld id="{E84519F6-4492-45E0-8CAA-23FDD9DDAE52}" type="slidenum">
              <a:rPr lang="en-US" altLang="en-US"/>
              <a:pPr/>
              <a:t>‹#›</a:t>
            </a:fld>
            <a:endParaRPr lang="en-US" altLang="en-US"/>
          </a:p>
        </p:txBody>
      </p:sp>
    </p:spTree>
    <p:extLst>
      <p:ext uri="{BB962C8B-B14F-4D97-AF65-F5344CB8AC3E}">
        <p14:creationId xmlns:p14="http://schemas.microsoft.com/office/powerpoint/2010/main" val="453409001"/>
      </p:ext>
    </p:extLst>
  </p:cSld>
  <p:clrMapOvr>
    <a:masterClrMapping/>
  </p:clrMapOvr>
  <p:transition spd="slow">
    <p:diamon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AEEFA09-A085-4396-ACE6-B0B0B7AE4F3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8877BD2-FF22-4B99-B618-A7BF673E4D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4FEAB33-549B-4AAF-957F-3FD989286063}"/>
              </a:ext>
            </a:extLst>
          </p:cNvPr>
          <p:cNvSpPr>
            <a:spLocks noGrp="1" noChangeArrowheads="1"/>
          </p:cNvSpPr>
          <p:nvPr>
            <p:ph type="sldNum" sz="quarter" idx="12"/>
          </p:nvPr>
        </p:nvSpPr>
        <p:spPr>
          <a:ln/>
        </p:spPr>
        <p:txBody>
          <a:bodyPr/>
          <a:lstStyle>
            <a:lvl1pPr>
              <a:defRPr/>
            </a:lvl1pPr>
          </a:lstStyle>
          <a:p>
            <a:fld id="{C1DCE541-1A40-4120-8E36-1A5B39CA55AF}" type="slidenum">
              <a:rPr lang="en-US" altLang="en-US"/>
              <a:pPr/>
              <a:t>‹#›</a:t>
            </a:fld>
            <a:endParaRPr lang="en-US" altLang="en-US"/>
          </a:p>
        </p:txBody>
      </p:sp>
    </p:spTree>
    <p:extLst>
      <p:ext uri="{BB962C8B-B14F-4D97-AF65-F5344CB8AC3E}">
        <p14:creationId xmlns:p14="http://schemas.microsoft.com/office/powerpoint/2010/main" val="207446811"/>
      </p:ext>
    </p:extLst>
  </p:cSld>
  <p:clrMapOvr>
    <a:masterClrMapping/>
  </p:clrMapOvr>
  <p:transition spd="slow">
    <p:diamon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D04166B-958D-4A66-AF00-F5C9DED1A20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84E008E-A7E0-4A01-98D0-6D014BA46A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D8F36E7-DD76-486C-B94D-6E4817AF0E95}"/>
              </a:ext>
            </a:extLst>
          </p:cNvPr>
          <p:cNvSpPr>
            <a:spLocks noGrp="1" noChangeArrowheads="1"/>
          </p:cNvSpPr>
          <p:nvPr>
            <p:ph type="sldNum" sz="quarter" idx="12"/>
          </p:nvPr>
        </p:nvSpPr>
        <p:spPr>
          <a:ln/>
        </p:spPr>
        <p:txBody>
          <a:bodyPr/>
          <a:lstStyle>
            <a:lvl1pPr>
              <a:defRPr/>
            </a:lvl1pPr>
          </a:lstStyle>
          <a:p>
            <a:fld id="{03BE4585-776D-40B3-839B-A7DE8EA578AC}" type="slidenum">
              <a:rPr lang="en-US" altLang="en-US"/>
              <a:pPr/>
              <a:t>‹#›</a:t>
            </a:fld>
            <a:endParaRPr lang="en-US" altLang="en-US"/>
          </a:p>
        </p:txBody>
      </p:sp>
    </p:spTree>
    <p:extLst>
      <p:ext uri="{BB962C8B-B14F-4D97-AF65-F5344CB8AC3E}">
        <p14:creationId xmlns:p14="http://schemas.microsoft.com/office/powerpoint/2010/main" val="314693791"/>
      </p:ext>
    </p:extLst>
  </p:cSld>
  <p:clrMapOvr>
    <a:masterClrMapping/>
  </p:clrMapOvr>
  <p:transition spd="slow">
    <p:diamon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1412A7D-684B-4EAD-8AAD-B516B1562F5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514C778-F8CE-42AE-BDD5-7918A6A9C9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CC611AF-2FEA-49A2-ACFD-A1A40AF74FB3}"/>
              </a:ext>
            </a:extLst>
          </p:cNvPr>
          <p:cNvSpPr>
            <a:spLocks noGrp="1" noChangeArrowheads="1"/>
          </p:cNvSpPr>
          <p:nvPr>
            <p:ph type="sldNum" sz="quarter" idx="12"/>
          </p:nvPr>
        </p:nvSpPr>
        <p:spPr>
          <a:ln/>
        </p:spPr>
        <p:txBody>
          <a:bodyPr/>
          <a:lstStyle>
            <a:lvl1pPr>
              <a:defRPr/>
            </a:lvl1pPr>
          </a:lstStyle>
          <a:p>
            <a:fld id="{4D851BEF-C50C-4F71-8554-80AB809D1C81}" type="slidenum">
              <a:rPr lang="en-US" altLang="en-US"/>
              <a:pPr/>
              <a:t>‹#›</a:t>
            </a:fld>
            <a:endParaRPr lang="en-US" altLang="en-US"/>
          </a:p>
        </p:txBody>
      </p:sp>
    </p:spTree>
    <p:extLst>
      <p:ext uri="{BB962C8B-B14F-4D97-AF65-F5344CB8AC3E}">
        <p14:creationId xmlns:p14="http://schemas.microsoft.com/office/powerpoint/2010/main" val="231598390"/>
      </p:ext>
    </p:extLst>
  </p:cSld>
  <p:clrMapOvr>
    <a:masterClrMapping/>
  </p:clrMapOvr>
  <p:transition spd="slow">
    <p:diamon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FEEFC6C-7079-426F-B712-E511492131C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3B75054-F3C0-42A2-B41A-BA255AA9934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86B5329-C84D-4BF5-8780-F16D8EFC1973}"/>
              </a:ext>
            </a:extLst>
          </p:cNvPr>
          <p:cNvSpPr>
            <a:spLocks noGrp="1" noChangeArrowheads="1"/>
          </p:cNvSpPr>
          <p:nvPr>
            <p:ph type="sldNum" sz="quarter" idx="12"/>
          </p:nvPr>
        </p:nvSpPr>
        <p:spPr>
          <a:ln/>
        </p:spPr>
        <p:txBody>
          <a:bodyPr/>
          <a:lstStyle>
            <a:lvl1pPr>
              <a:defRPr/>
            </a:lvl1pPr>
          </a:lstStyle>
          <a:p>
            <a:fld id="{F6AF3CA6-483D-4C53-B893-8449522A129C}" type="slidenum">
              <a:rPr lang="en-US" altLang="en-US"/>
              <a:pPr/>
              <a:t>‹#›</a:t>
            </a:fld>
            <a:endParaRPr lang="en-US" altLang="en-US"/>
          </a:p>
        </p:txBody>
      </p:sp>
    </p:spTree>
    <p:extLst>
      <p:ext uri="{BB962C8B-B14F-4D97-AF65-F5344CB8AC3E}">
        <p14:creationId xmlns:p14="http://schemas.microsoft.com/office/powerpoint/2010/main" val="2390837502"/>
      </p:ext>
    </p:extLst>
  </p:cSld>
  <p:clrMapOvr>
    <a:masterClrMapping/>
  </p:clrMapOvr>
  <p:transition spd="slow">
    <p:diamon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5A0F1BB-F399-4175-9D16-2735C1738FB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E662A6B-F12E-4908-BBC3-9DB7E17176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A54EF06-5FAE-4479-9AE5-4ADEE838F76B}"/>
              </a:ext>
            </a:extLst>
          </p:cNvPr>
          <p:cNvSpPr>
            <a:spLocks noGrp="1" noChangeArrowheads="1"/>
          </p:cNvSpPr>
          <p:nvPr>
            <p:ph type="sldNum" sz="quarter" idx="12"/>
          </p:nvPr>
        </p:nvSpPr>
        <p:spPr>
          <a:ln/>
        </p:spPr>
        <p:txBody>
          <a:bodyPr/>
          <a:lstStyle>
            <a:lvl1pPr>
              <a:defRPr/>
            </a:lvl1pPr>
          </a:lstStyle>
          <a:p>
            <a:fld id="{139243D7-D378-4C98-A27E-4A96F12D1E85}" type="slidenum">
              <a:rPr lang="en-US" altLang="en-US"/>
              <a:pPr/>
              <a:t>‹#›</a:t>
            </a:fld>
            <a:endParaRPr lang="en-US" altLang="en-US"/>
          </a:p>
        </p:txBody>
      </p:sp>
    </p:spTree>
    <p:extLst>
      <p:ext uri="{BB962C8B-B14F-4D97-AF65-F5344CB8AC3E}">
        <p14:creationId xmlns:p14="http://schemas.microsoft.com/office/powerpoint/2010/main" val="249532646"/>
      </p:ext>
    </p:extLst>
  </p:cSld>
  <p:clrMapOvr>
    <a:masterClrMapping/>
  </p:clrMapOvr>
  <p:transition spd="slow">
    <p:diamon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81F12C8-ABA8-4FE0-9B29-A4F332622D8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57DAAE6-D09F-495E-BF6D-9015CF7091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D136244-2C43-471F-A31B-88BEFBBEC7AD}"/>
              </a:ext>
            </a:extLst>
          </p:cNvPr>
          <p:cNvSpPr>
            <a:spLocks noGrp="1" noChangeArrowheads="1"/>
          </p:cNvSpPr>
          <p:nvPr>
            <p:ph type="sldNum" sz="quarter" idx="12"/>
          </p:nvPr>
        </p:nvSpPr>
        <p:spPr>
          <a:ln/>
        </p:spPr>
        <p:txBody>
          <a:bodyPr/>
          <a:lstStyle>
            <a:lvl1pPr>
              <a:defRPr/>
            </a:lvl1pPr>
          </a:lstStyle>
          <a:p>
            <a:fld id="{58E782E0-0E2E-437F-9A9F-FE95329DB0E7}" type="slidenum">
              <a:rPr lang="en-US" altLang="en-US"/>
              <a:pPr/>
              <a:t>‹#›</a:t>
            </a:fld>
            <a:endParaRPr lang="en-US" altLang="en-US"/>
          </a:p>
        </p:txBody>
      </p:sp>
    </p:spTree>
    <p:extLst>
      <p:ext uri="{BB962C8B-B14F-4D97-AF65-F5344CB8AC3E}">
        <p14:creationId xmlns:p14="http://schemas.microsoft.com/office/powerpoint/2010/main" val="1655053320"/>
      </p:ext>
    </p:extLst>
  </p:cSld>
  <p:clrMapOvr>
    <a:masterClrMapping/>
  </p:clrMapOvr>
  <p:transition spd="slow">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0F86C6F-2C79-463E-A9D4-5589DB58547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3EDF343-9E34-4377-AF4A-BA3B667154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2C4F123-F290-44A6-A03E-A625B4F4ACBE}"/>
              </a:ext>
            </a:extLst>
          </p:cNvPr>
          <p:cNvSpPr>
            <a:spLocks noGrp="1" noChangeArrowheads="1"/>
          </p:cNvSpPr>
          <p:nvPr>
            <p:ph type="sldNum" sz="quarter" idx="12"/>
          </p:nvPr>
        </p:nvSpPr>
        <p:spPr>
          <a:ln/>
        </p:spPr>
        <p:txBody>
          <a:bodyPr/>
          <a:lstStyle>
            <a:lvl1pPr>
              <a:defRPr/>
            </a:lvl1pPr>
          </a:lstStyle>
          <a:p>
            <a:fld id="{1238BBC4-852A-47C8-96A1-1B731252AABC}" type="slidenum">
              <a:rPr lang="en-US" altLang="en-US"/>
              <a:pPr/>
              <a:t>‹#›</a:t>
            </a:fld>
            <a:endParaRPr lang="en-US" altLang="en-US"/>
          </a:p>
        </p:txBody>
      </p:sp>
    </p:spTree>
    <p:extLst>
      <p:ext uri="{BB962C8B-B14F-4D97-AF65-F5344CB8AC3E}">
        <p14:creationId xmlns:p14="http://schemas.microsoft.com/office/powerpoint/2010/main" val="1263421889"/>
      </p:ext>
    </p:extLst>
  </p:cSld>
  <p:clrMapOvr>
    <a:masterClrMapping/>
  </p:clrMapOvr>
  <p:transition spd="med">
    <p:zoom dir="in"/>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9D28515-2D49-4CA5-A79A-03DCFD40CBB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CA377FF-FCA2-4388-B9D8-A8AF9D5045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379D0B9-4129-4EB7-A579-D007276756FD}"/>
              </a:ext>
            </a:extLst>
          </p:cNvPr>
          <p:cNvSpPr>
            <a:spLocks noGrp="1" noChangeArrowheads="1"/>
          </p:cNvSpPr>
          <p:nvPr>
            <p:ph type="sldNum" sz="quarter" idx="12"/>
          </p:nvPr>
        </p:nvSpPr>
        <p:spPr>
          <a:ln/>
        </p:spPr>
        <p:txBody>
          <a:bodyPr/>
          <a:lstStyle>
            <a:lvl1pPr>
              <a:defRPr/>
            </a:lvl1pPr>
          </a:lstStyle>
          <a:p>
            <a:fld id="{B7CF97BA-D92C-482D-B275-1F014E36C419}" type="slidenum">
              <a:rPr lang="en-US" altLang="en-US"/>
              <a:pPr/>
              <a:t>‹#›</a:t>
            </a:fld>
            <a:endParaRPr lang="en-US" altLang="en-US"/>
          </a:p>
        </p:txBody>
      </p:sp>
    </p:spTree>
    <p:extLst>
      <p:ext uri="{BB962C8B-B14F-4D97-AF65-F5344CB8AC3E}">
        <p14:creationId xmlns:p14="http://schemas.microsoft.com/office/powerpoint/2010/main" val="813834575"/>
      </p:ext>
    </p:extLst>
  </p:cSld>
  <p:clrMapOvr>
    <a:masterClrMapping/>
  </p:clrMapOvr>
  <p:transition spd="slow">
    <p:diamon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178F619-95FF-4420-9E08-D670FA0D05C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C5B359C-F67F-4A93-8D6A-10F4264924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B2E0076-2455-4537-8C7D-10BA89267D00}"/>
              </a:ext>
            </a:extLst>
          </p:cNvPr>
          <p:cNvSpPr>
            <a:spLocks noGrp="1" noChangeArrowheads="1"/>
          </p:cNvSpPr>
          <p:nvPr>
            <p:ph type="sldNum" sz="quarter" idx="12"/>
          </p:nvPr>
        </p:nvSpPr>
        <p:spPr>
          <a:ln/>
        </p:spPr>
        <p:txBody>
          <a:bodyPr/>
          <a:lstStyle>
            <a:lvl1pPr>
              <a:defRPr/>
            </a:lvl1pPr>
          </a:lstStyle>
          <a:p>
            <a:fld id="{522AAB9C-BD73-4D4A-800C-6813755382E5}" type="slidenum">
              <a:rPr lang="en-US" altLang="en-US"/>
              <a:pPr/>
              <a:t>‹#›</a:t>
            </a:fld>
            <a:endParaRPr lang="en-US" altLang="en-US"/>
          </a:p>
        </p:txBody>
      </p:sp>
    </p:spTree>
    <p:extLst>
      <p:ext uri="{BB962C8B-B14F-4D97-AF65-F5344CB8AC3E}">
        <p14:creationId xmlns:p14="http://schemas.microsoft.com/office/powerpoint/2010/main" val="837437538"/>
      </p:ext>
    </p:extLst>
  </p:cSld>
  <p:clrMapOvr>
    <a:masterClrMapping/>
  </p:clrMapOvr>
  <p:transition spd="slow">
    <p:diamon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072D00A-FD7B-43C6-8BBF-C36448D3698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2EEBD4F-3078-42B1-8A1E-22C24F7FB6E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1C54CBE-8A66-43EE-BD9E-59DA0D4182FE}"/>
              </a:ext>
            </a:extLst>
          </p:cNvPr>
          <p:cNvSpPr>
            <a:spLocks noGrp="1" noChangeArrowheads="1"/>
          </p:cNvSpPr>
          <p:nvPr>
            <p:ph type="sldNum" sz="quarter" idx="12"/>
          </p:nvPr>
        </p:nvSpPr>
        <p:spPr>
          <a:ln/>
        </p:spPr>
        <p:txBody>
          <a:bodyPr/>
          <a:lstStyle>
            <a:lvl1pPr>
              <a:defRPr/>
            </a:lvl1pPr>
          </a:lstStyle>
          <a:p>
            <a:fld id="{79B55CBE-2435-4CF9-8454-E9C647F465EE}" type="slidenum">
              <a:rPr lang="en-US" altLang="en-US"/>
              <a:pPr/>
              <a:t>‹#›</a:t>
            </a:fld>
            <a:endParaRPr lang="en-US" altLang="en-US"/>
          </a:p>
        </p:txBody>
      </p:sp>
    </p:spTree>
    <p:extLst>
      <p:ext uri="{BB962C8B-B14F-4D97-AF65-F5344CB8AC3E}">
        <p14:creationId xmlns:p14="http://schemas.microsoft.com/office/powerpoint/2010/main" val="4152408489"/>
      </p:ext>
    </p:extLst>
  </p:cSld>
  <p:clrMapOvr>
    <a:masterClrMapping/>
  </p:clrMapOvr>
  <p:transition spd="slow">
    <p:diamon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A4510644-E8A3-4E25-9641-194CA3EA48C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2387077-CC02-425A-B89F-3A90D8AD1F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7D585FD-1296-41B3-BFD7-0109B920340F}"/>
              </a:ext>
            </a:extLst>
          </p:cNvPr>
          <p:cNvSpPr>
            <a:spLocks noGrp="1" noChangeArrowheads="1"/>
          </p:cNvSpPr>
          <p:nvPr>
            <p:ph type="sldNum" sz="quarter" idx="12"/>
          </p:nvPr>
        </p:nvSpPr>
        <p:spPr>
          <a:ln/>
        </p:spPr>
        <p:txBody>
          <a:bodyPr/>
          <a:lstStyle>
            <a:lvl1pPr>
              <a:defRPr/>
            </a:lvl1pPr>
          </a:lstStyle>
          <a:p>
            <a:fld id="{18F9ECCF-66C7-43A7-9C70-2D3B0B06E3C0}" type="slidenum">
              <a:rPr lang="en-US" altLang="en-US"/>
              <a:pPr/>
              <a:t>‹#›</a:t>
            </a:fld>
            <a:endParaRPr lang="en-US" altLang="en-US"/>
          </a:p>
        </p:txBody>
      </p:sp>
    </p:spTree>
    <p:extLst>
      <p:ext uri="{BB962C8B-B14F-4D97-AF65-F5344CB8AC3E}">
        <p14:creationId xmlns:p14="http://schemas.microsoft.com/office/powerpoint/2010/main" val="2296168711"/>
      </p:ext>
    </p:extLst>
  </p:cSld>
  <p:clrMapOvr>
    <a:masterClrMapping/>
  </p:clrMapOvr>
  <p:transition spd="med">
    <p:zoom dir="in"/>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D2CEB73-1997-41E4-9B46-CA7374A686A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7AFB72A-CD5E-4F7E-8A30-819E423D73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24885F3-5378-49D0-9958-70C62B911B73}"/>
              </a:ext>
            </a:extLst>
          </p:cNvPr>
          <p:cNvSpPr>
            <a:spLocks noGrp="1" noChangeArrowheads="1"/>
          </p:cNvSpPr>
          <p:nvPr>
            <p:ph type="sldNum" sz="quarter" idx="12"/>
          </p:nvPr>
        </p:nvSpPr>
        <p:spPr>
          <a:ln/>
        </p:spPr>
        <p:txBody>
          <a:bodyPr/>
          <a:lstStyle>
            <a:lvl1pPr>
              <a:defRPr/>
            </a:lvl1pPr>
          </a:lstStyle>
          <a:p>
            <a:fld id="{83EF1F27-D22F-48E5-82A2-A137160CD432}" type="slidenum">
              <a:rPr lang="en-US" altLang="en-US"/>
              <a:pPr/>
              <a:t>‹#›</a:t>
            </a:fld>
            <a:endParaRPr lang="en-US" altLang="en-US"/>
          </a:p>
        </p:txBody>
      </p:sp>
    </p:spTree>
    <p:extLst>
      <p:ext uri="{BB962C8B-B14F-4D97-AF65-F5344CB8AC3E}">
        <p14:creationId xmlns:p14="http://schemas.microsoft.com/office/powerpoint/2010/main" val="295259447"/>
      </p:ext>
    </p:extLst>
  </p:cSld>
  <p:clrMapOvr>
    <a:masterClrMapping/>
  </p:clrMapOvr>
  <p:transition spd="med">
    <p:zoom dir="in"/>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0EFCD9E-C2D7-48E5-9E20-E7DCD0422C1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C6E96E7-9F97-491E-BDC6-9E6E26BB16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946ADA0-EC37-4167-BC65-A713E12CB766}"/>
              </a:ext>
            </a:extLst>
          </p:cNvPr>
          <p:cNvSpPr>
            <a:spLocks noGrp="1" noChangeArrowheads="1"/>
          </p:cNvSpPr>
          <p:nvPr>
            <p:ph type="sldNum" sz="quarter" idx="12"/>
          </p:nvPr>
        </p:nvSpPr>
        <p:spPr>
          <a:ln/>
        </p:spPr>
        <p:txBody>
          <a:bodyPr/>
          <a:lstStyle>
            <a:lvl1pPr>
              <a:defRPr/>
            </a:lvl1pPr>
          </a:lstStyle>
          <a:p>
            <a:fld id="{45EF779B-885A-4F4F-8334-C7374E233C3C}" type="slidenum">
              <a:rPr lang="en-US" altLang="en-US"/>
              <a:pPr/>
              <a:t>‹#›</a:t>
            </a:fld>
            <a:endParaRPr lang="en-US" altLang="en-US"/>
          </a:p>
        </p:txBody>
      </p:sp>
    </p:spTree>
    <p:extLst>
      <p:ext uri="{BB962C8B-B14F-4D97-AF65-F5344CB8AC3E}">
        <p14:creationId xmlns:p14="http://schemas.microsoft.com/office/powerpoint/2010/main" val="1347780121"/>
      </p:ext>
    </p:extLst>
  </p:cSld>
  <p:clrMapOvr>
    <a:masterClrMapping/>
  </p:clrMapOvr>
  <p:transition spd="med">
    <p:zoom dir="in"/>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3607E43-2439-4D47-A145-1DBAFD869C6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F5C9969-7A6D-467B-BA72-C8D9B6934E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223E24B-E364-474C-897D-B98BB0B05F74}"/>
              </a:ext>
            </a:extLst>
          </p:cNvPr>
          <p:cNvSpPr>
            <a:spLocks noGrp="1" noChangeArrowheads="1"/>
          </p:cNvSpPr>
          <p:nvPr>
            <p:ph type="sldNum" sz="quarter" idx="12"/>
          </p:nvPr>
        </p:nvSpPr>
        <p:spPr>
          <a:ln/>
        </p:spPr>
        <p:txBody>
          <a:bodyPr/>
          <a:lstStyle>
            <a:lvl1pPr>
              <a:defRPr/>
            </a:lvl1pPr>
          </a:lstStyle>
          <a:p>
            <a:fld id="{B7DF14A2-F24C-432B-A4AB-243DDB2F460C}" type="slidenum">
              <a:rPr lang="en-US" altLang="en-US"/>
              <a:pPr/>
              <a:t>‹#›</a:t>
            </a:fld>
            <a:endParaRPr lang="en-US" altLang="en-US"/>
          </a:p>
        </p:txBody>
      </p:sp>
    </p:spTree>
    <p:extLst>
      <p:ext uri="{BB962C8B-B14F-4D97-AF65-F5344CB8AC3E}">
        <p14:creationId xmlns:p14="http://schemas.microsoft.com/office/powerpoint/2010/main" val="2790759819"/>
      </p:ext>
    </p:extLst>
  </p:cSld>
  <p:clrMapOvr>
    <a:masterClrMapping/>
  </p:clrMapOvr>
  <p:transition spd="med">
    <p:zoom dir="in"/>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C02FD32-E5D9-46D7-A0A8-E5A6456552F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387D3D2-F2E6-4A9F-814E-3DD3CCC97A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A684446-258D-42C5-A659-E778E07FC792}"/>
              </a:ext>
            </a:extLst>
          </p:cNvPr>
          <p:cNvSpPr>
            <a:spLocks noGrp="1" noChangeArrowheads="1"/>
          </p:cNvSpPr>
          <p:nvPr>
            <p:ph type="sldNum" sz="quarter" idx="12"/>
          </p:nvPr>
        </p:nvSpPr>
        <p:spPr>
          <a:ln/>
        </p:spPr>
        <p:txBody>
          <a:bodyPr/>
          <a:lstStyle>
            <a:lvl1pPr>
              <a:defRPr/>
            </a:lvl1pPr>
          </a:lstStyle>
          <a:p>
            <a:fld id="{92307C31-E2B4-405A-8159-FB2BFD520BCC}" type="slidenum">
              <a:rPr lang="en-US" altLang="en-US"/>
              <a:pPr/>
              <a:t>‹#›</a:t>
            </a:fld>
            <a:endParaRPr lang="en-US" altLang="en-US"/>
          </a:p>
        </p:txBody>
      </p:sp>
    </p:spTree>
    <p:extLst>
      <p:ext uri="{BB962C8B-B14F-4D97-AF65-F5344CB8AC3E}">
        <p14:creationId xmlns:p14="http://schemas.microsoft.com/office/powerpoint/2010/main" val="2782523827"/>
      </p:ext>
    </p:extLst>
  </p:cSld>
  <p:clrMapOvr>
    <a:masterClrMapping/>
  </p:clrMapOvr>
  <p:transition spd="med">
    <p:zoom dir="in"/>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1BC236E-F379-45F8-9CD6-FF074C10BFD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4CD9F3E-0B5B-43C6-9E53-2260F89DEA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AA4D9C7-610A-4D5E-BF14-F55A3992F795}"/>
              </a:ext>
            </a:extLst>
          </p:cNvPr>
          <p:cNvSpPr>
            <a:spLocks noGrp="1" noChangeArrowheads="1"/>
          </p:cNvSpPr>
          <p:nvPr>
            <p:ph type="sldNum" sz="quarter" idx="12"/>
          </p:nvPr>
        </p:nvSpPr>
        <p:spPr>
          <a:ln/>
        </p:spPr>
        <p:txBody>
          <a:bodyPr/>
          <a:lstStyle>
            <a:lvl1pPr>
              <a:defRPr/>
            </a:lvl1pPr>
          </a:lstStyle>
          <a:p>
            <a:fld id="{2BE27539-8505-473F-B014-59B80E838813}" type="slidenum">
              <a:rPr lang="en-US" altLang="en-US"/>
              <a:pPr/>
              <a:t>‹#›</a:t>
            </a:fld>
            <a:endParaRPr lang="en-US" altLang="en-US"/>
          </a:p>
        </p:txBody>
      </p:sp>
    </p:spTree>
    <p:extLst>
      <p:ext uri="{BB962C8B-B14F-4D97-AF65-F5344CB8AC3E}">
        <p14:creationId xmlns:p14="http://schemas.microsoft.com/office/powerpoint/2010/main" val="2068532849"/>
      </p:ext>
    </p:extLst>
  </p:cSld>
  <p:clrMapOvr>
    <a:masterClrMapping/>
  </p:clrMapOvr>
  <p:transition spd="med">
    <p:zoom dir="in"/>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C13FA2C-A694-43D6-9287-2167B5B5AA5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03EC56F-22F0-4C0E-BE5A-D9EBA4AE84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A407368-B9AD-453A-8D6F-BE4FF3FF5454}"/>
              </a:ext>
            </a:extLst>
          </p:cNvPr>
          <p:cNvSpPr>
            <a:spLocks noGrp="1" noChangeArrowheads="1"/>
          </p:cNvSpPr>
          <p:nvPr>
            <p:ph type="sldNum" sz="quarter" idx="12"/>
          </p:nvPr>
        </p:nvSpPr>
        <p:spPr>
          <a:ln/>
        </p:spPr>
        <p:txBody>
          <a:bodyPr/>
          <a:lstStyle>
            <a:lvl1pPr>
              <a:defRPr/>
            </a:lvl1pPr>
          </a:lstStyle>
          <a:p>
            <a:fld id="{25EC0BA3-5E6A-48AD-B90E-8A5CF5A8E472}" type="slidenum">
              <a:rPr lang="en-US" altLang="en-US"/>
              <a:pPr/>
              <a:t>‹#›</a:t>
            </a:fld>
            <a:endParaRPr lang="en-US" altLang="en-US"/>
          </a:p>
        </p:txBody>
      </p:sp>
    </p:spTree>
    <p:extLst>
      <p:ext uri="{BB962C8B-B14F-4D97-AF65-F5344CB8AC3E}">
        <p14:creationId xmlns:p14="http://schemas.microsoft.com/office/powerpoint/2010/main" val="1166079328"/>
      </p:ext>
    </p:extLst>
  </p:cSld>
  <p:clrMapOvr>
    <a:masterClrMapping/>
  </p:clrMapOvr>
  <p:transition spd="med">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BF5430B-9E48-484D-B4F4-C7833B1684D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7D0CF80-415E-4C6D-B5AE-E38A712C97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86FF3CC-6A6E-4ECC-B9D5-B6D497C1FE7F}"/>
              </a:ext>
            </a:extLst>
          </p:cNvPr>
          <p:cNvSpPr>
            <a:spLocks noGrp="1" noChangeArrowheads="1"/>
          </p:cNvSpPr>
          <p:nvPr>
            <p:ph type="sldNum" sz="quarter" idx="12"/>
          </p:nvPr>
        </p:nvSpPr>
        <p:spPr>
          <a:ln/>
        </p:spPr>
        <p:txBody>
          <a:bodyPr/>
          <a:lstStyle>
            <a:lvl1pPr>
              <a:defRPr/>
            </a:lvl1pPr>
          </a:lstStyle>
          <a:p>
            <a:fld id="{07ED7D94-128D-41C8-B2F3-A87AE7D3D7B2}" type="slidenum">
              <a:rPr lang="en-US" altLang="en-US"/>
              <a:pPr/>
              <a:t>‹#›</a:t>
            </a:fld>
            <a:endParaRPr lang="en-US" altLang="en-US"/>
          </a:p>
        </p:txBody>
      </p:sp>
    </p:spTree>
    <p:extLst>
      <p:ext uri="{BB962C8B-B14F-4D97-AF65-F5344CB8AC3E}">
        <p14:creationId xmlns:p14="http://schemas.microsoft.com/office/powerpoint/2010/main" val="2790553149"/>
      </p:ext>
    </p:extLst>
  </p:cSld>
  <p:clrMapOvr>
    <a:masterClrMapping/>
  </p:clrMapOvr>
  <p:transition spd="med">
    <p:zoom dir="in"/>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60EAEEF-2CB9-4CB7-9CC4-5D6635D1B25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6A961EF-CF93-4C6F-8AB4-7681123CCC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0E8DA66-1535-41C4-82B3-0B27BAC1B0E7}"/>
              </a:ext>
            </a:extLst>
          </p:cNvPr>
          <p:cNvSpPr>
            <a:spLocks noGrp="1" noChangeArrowheads="1"/>
          </p:cNvSpPr>
          <p:nvPr>
            <p:ph type="sldNum" sz="quarter" idx="12"/>
          </p:nvPr>
        </p:nvSpPr>
        <p:spPr>
          <a:ln/>
        </p:spPr>
        <p:txBody>
          <a:bodyPr/>
          <a:lstStyle>
            <a:lvl1pPr>
              <a:defRPr/>
            </a:lvl1pPr>
          </a:lstStyle>
          <a:p>
            <a:fld id="{BFBA7711-67AF-40E3-B17D-F32B5E90C1F8}" type="slidenum">
              <a:rPr lang="en-US" altLang="en-US"/>
              <a:pPr/>
              <a:t>‹#›</a:t>
            </a:fld>
            <a:endParaRPr lang="en-US" altLang="en-US"/>
          </a:p>
        </p:txBody>
      </p:sp>
    </p:spTree>
    <p:extLst>
      <p:ext uri="{BB962C8B-B14F-4D97-AF65-F5344CB8AC3E}">
        <p14:creationId xmlns:p14="http://schemas.microsoft.com/office/powerpoint/2010/main" val="593767071"/>
      </p:ext>
    </p:extLst>
  </p:cSld>
  <p:clrMapOvr>
    <a:masterClrMapping/>
  </p:clrMapOvr>
  <p:transition spd="med">
    <p:zoom dir="in"/>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F2C095C-5329-4FAE-B477-5ABA161CC8F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431D5F3-C131-4630-A296-F5E47023D4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29EED1F-8A39-4209-9FA0-68F07A798B2B}"/>
              </a:ext>
            </a:extLst>
          </p:cNvPr>
          <p:cNvSpPr>
            <a:spLocks noGrp="1" noChangeArrowheads="1"/>
          </p:cNvSpPr>
          <p:nvPr>
            <p:ph type="sldNum" sz="quarter" idx="12"/>
          </p:nvPr>
        </p:nvSpPr>
        <p:spPr>
          <a:ln/>
        </p:spPr>
        <p:txBody>
          <a:bodyPr/>
          <a:lstStyle>
            <a:lvl1pPr>
              <a:defRPr/>
            </a:lvl1pPr>
          </a:lstStyle>
          <a:p>
            <a:fld id="{4DF1013E-552A-426E-9F09-0CE9E5CAD809}" type="slidenum">
              <a:rPr lang="en-US" altLang="en-US"/>
              <a:pPr/>
              <a:t>‹#›</a:t>
            </a:fld>
            <a:endParaRPr lang="en-US" altLang="en-US"/>
          </a:p>
        </p:txBody>
      </p:sp>
    </p:spTree>
    <p:extLst>
      <p:ext uri="{BB962C8B-B14F-4D97-AF65-F5344CB8AC3E}">
        <p14:creationId xmlns:p14="http://schemas.microsoft.com/office/powerpoint/2010/main" val="663886923"/>
      </p:ext>
    </p:extLst>
  </p:cSld>
  <p:clrMapOvr>
    <a:masterClrMapping/>
  </p:clrMapOvr>
  <p:transition spd="med">
    <p:zoom dir="in"/>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5E0DF0F-111D-44F0-ADD5-F152D4F29BA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F92076C-DB15-47BB-9A74-37E1FB3EFD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5B51101-57C3-4F3B-A24F-F510CF359E47}"/>
              </a:ext>
            </a:extLst>
          </p:cNvPr>
          <p:cNvSpPr>
            <a:spLocks noGrp="1" noChangeArrowheads="1"/>
          </p:cNvSpPr>
          <p:nvPr>
            <p:ph type="sldNum" sz="quarter" idx="12"/>
          </p:nvPr>
        </p:nvSpPr>
        <p:spPr>
          <a:ln/>
        </p:spPr>
        <p:txBody>
          <a:bodyPr/>
          <a:lstStyle>
            <a:lvl1pPr>
              <a:defRPr/>
            </a:lvl1pPr>
          </a:lstStyle>
          <a:p>
            <a:fld id="{43E2F0D0-95A7-48FA-87C7-61836026616E}" type="slidenum">
              <a:rPr lang="en-US" altLang="en-US"/>
              <a:pPr/>
              <a:t>‹#›</a:t>
            </a:fld>
            <a:endParaRPr lang="en-US" altLang="en-US"/>
          </a:p>
        </p:txBody>
      </p:sp>
    </p:spTree>
    <p:extLst>
      <p:ext uri="{BB962C8B-B14F-4D97-AF65-F5344CB8AC3E}">
        <p14:creationId xmlns:p14="http://schemas.microsoft.com/office/powerpoint/2010/main" val="3798547211"/>
      </p:ext>
    </p:extLst>
  </p:cSld>
  <p:clrMapOvr>
    <a:masterClrMapping/>
  </p:clrMapOvr>
  <p:transition spd="med">
    <p:zoom dir="in"/>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B2584BF-5F31-4C2F-BE6D-8B8676E1DC1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D386652-5DE2-415F-BB22-FE2015E8A5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3D62A40-5005-4868-95AA-034D36997C36}"/>
              </a:ext>
            </a:extLst>
          </p:cNvPr>
          <p:cNvSpPr>
            <a:spLocks noGrp="1" noChangeArrowheads="1"/>
          </p:cNvSpPr>
          <p:nvPr>
            <p:ph type="sldNum" sz="quarter" idx="12"/>
          </p:nvPr>
        </p:nvSpPr>
        <p:spPr>
          <a:ln/>
        </p:spPr>
        <p:txBody>
          <a:bodyPr/>
          <a:lstStyle>
            <a:lvl1pPr>
              <a:defRPr/>
            </a:lvl1pPr>
          </a:lstStyle>
          <a:p>
            <a:fld id="{33279ED8-F05A-4716-9ECA-84ACCF13AEF8}" type="slidenum">
              <a:rPr lang="en-US" altLang="en-US"/>
              <a:pPr/>
              <a:t>‹#›</a:t>
            </a:fld>
            <a:endParaRPr lang="en-US" altLang="en-US"/>
          </a:p>
        </p:txBody>
      </p:sp>
    </p:spTree>
    <p:extLst>
      <p:ext uri="{BB962C8B-B14F-4D97-AF65-F5344CB8AC3E}">
        <p14:creationId xmlns:p14="http://schemas.microsoft.com/office/powerpoint/2010/main" val="4155073253"/>
      </p:ext>
    </p:extLst>
  </p:cSld>
  <p:clrMapOvr>
    <a:masterClrMapping/>
  </p:clrMapOvr>
  <p:transition spd="med">
    <p:zoom dir="in"/>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B1AA187-8150-4292-9E72-AC8E85DFE1C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C8ADC49-6A3A-4CB4-B892-31DA43D8CD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703EE56-159B-4C13-9A23-68168937D916}"/>
              </a:ext>
            </a:extLst>
          </p:cNvPr>
          <p:cNvSpPr>
            <a:spLocks noGrp="1" noChangeArrowheads="1"/>
          </p:cNvSpPr>
          <p:nvPr>
            <p:ph type="sldNum" sz="quarter" idx="12"/>
          </p:nvPr>
        </p:nvSpPr>
        <p:spPr>
          <a:ln/>
        </p:spPr>
        <p:txBody>
          <a:bodyPr/>
          <a:lstStyle>
            <a:lvl1pPr>
              <a:defRPr/>
            </a:lvl1pPr>
          </a:lstStyle>
          <a:p>
            <a:fld id="{F42D2903-8408-4264-8CC8-279E535C4588}" type="slidenum">
              <a:rPr lang="en-US" altLang="en-US"/>
              <a:pPr/>
              <a:t>‹#›</a:t>
            </a:fld>
            <a:endParaRPr lang="en-US" altLang="en-US"/>
          </a:p>
        </p:txBody>
      </p:sp>
    </p:spTree>
    <p:extLst>
      <p:ext uri="{BB962C8B-B14F-4D97-AF65-F5344CB8AC3E}">
        <p14:creationId xmlns:p14="http://schemas.microsoft.com/office/powerpoint/2010/main" val="4203703749"/>
      </p:ext>
    </p:extLst>
  </p:cSld>
  <p:clrMapOvr>
    <a:masterClrMapping/>
  </p:clrMapOvr>
  <p:transition spd="slow">
    <p:diamon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63CB788-0D29-4EA3-8350-8A0F0361191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363A285-DCD0-429F-AFCB-4F7CD92985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D4AFDE5-ABA3-47D0-B51E-7BBB05A03B0D}"/>
              </a:ext>
            </a:extLst>
          </p:cNvPr>
          <p:cNvSpPr>
            <a:spLocks noGrp="1" noChangeArrowheads="1"/>
          </p:cNvSpPr>
          <p:nvPr>
            <p:ph type="sldNum" sz="quarter" idx="12"/>
          </p:nvPr>
        </p:nvSpPr>
        <p:spPr>
          <a:ln/>
        </p:spPr>
        <p:txBody>
          <a:bodyPr/>
          <a:lstStyle>
            <a:lvl1pPr>
              <a:defRPr/>
            </a:lvl1pPr>
          </a:lstStyle>
          <a:p>
            <a:fld id="{85A4A9F9-341E-44CE-ACD8-CC88ACD70098}" type="slidenum">
              <a:rPr lang="en-US" altLang="en-US"/>
              <a:pPr/>
              <a:t>‹#›</a:t>
            </a:fld>
            <a:endParaRPr lang="en-US" altLang="en-US"/>
          </a:p>
        </p:txBody>
      </p:sp>
    </p:spTree>
    <p:extLst>
      <p:ext uri="{BB962C8B-B14F-4D97-AF65-F5344CB8AC3E}">
        <p14:creationId xmlns:p14="http://schemas.microsoft.com/office/powerpoint/2010/main" val="1577083378"/>
      </p:ext>
    </p:extLst>
  </p:cSld>
  <p:clrMapOvr>
    <a:masterClrMapping/>
  </p:clrMapOvr>
  <p:transition spd="slow">
    <p:diamon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26CB345-69F0-4764-BE54-59DE7172884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99F6442-0DC0-4113-AB63-000C5782CD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06E5CE5-6474-4EB7-A432-E05EC07F3575}"/>
              </a:ext>
            </a:extLst>
          </p:cNvPr>
          <p:cNvSpPr>
            <a:spLocks noGrp="1" noChangeArrowheads="1"/>
          </p:cNvSpPr>
          <p:nvPr>
            <p:ph type="sldNum" sz="quarter" idx="12"/>
          </p:nvPr>
        </p:nvSpPr>
        <p:spPr>
          <a:ln/>
        </p:spPr>
        <p:txBody>
          <a:bodyPr/>
          <a:lstStyle>
            <a:lvl1pPr>
              <a:defRPr/>
            </a:lvl1pPr>
          </a:lstStyle>
          <a:p>
            <a:fld id="{1C426502-DC42-4EC3-B123-8DE20EF4B268}" type="slidenum">
              <a:rPr lang="en-US" altLang="en-US"/>
              <a:pPr/>
              <a:t>‹#›</a:t>
            </a:fld>
            <a:endParaRPr lang="en-US" altLang="en-US"/>
          </a:p>
        </p:txBody>
      </p:sp>
    </p:spTree>
    <p:extLst>
      <p:ext uri="{BB962C8B-B14F-4D97-AF65-F5344CB8AC3E}">
        <p14:creationId xmlns:p14="http://schemas.microsoft.com/office/powerpoint/2010/main" val="3744579360"/>
      </p:ext>
    </p:extLst>
  </p:cSld>
  <p:clrMapOvr>
    <a:masterClrMapping/>
  </p:clrMapOvr>
  <p:transition spd="slow">
    <p:diamon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7304295-6322-438F-9D6D-77A5BD6C659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1055D3C-2EC4-4415-BB81-8B4FF25055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8E305A1-5197-420D-9DAD-21FC655C6E08}"/>
              </a:ext>
            </a:extLst>
          </p:cNvPr>
          <p:cNvSpPr>
            <a:spLocks noGrp="1" noChangeArrowheads="1"/>
          </p:cNvSpPr>
          <p:nvPr>
            <p:ph type="sldNum" sz="quarter" idx="12"/>
          </p:nvPr>
        </p:nvSpPr>
        <p:spPr>
          <a:ln/>
        </p:spPr>
        <p:txBody>
          <a:bodyPr/>
          <a:lstStyle>
            <a:lvl1pPr>
              <a:defRPr/>
            </a:lvl1pPr>
          </a:lstStyle>
          <a:p>
            <a:fld id="{97651D87-8D70-45FD-86CA-DC83447287F2}" type="slidenum">
              <a:rPr lang="en-US" altLang="en-US"/>
              <a:pPr/>
              <a:t>‹#›</a:t>
            </a:fld>
            <a:endParaRPr lang="en-US" altLang="en-US"/>
          </a:p>
        </p:txBody>
      </p:sp>
    </p:spTree>
    <p:extLst>
      <p:ext uri="{BB962C8B-B14F-4D97-AF65-F5344CB8AC3E}">
        <p14:creationId xmlns:p14="http://schemas.microsoft.com/office/powerpoint/2010/main" val="1059472127"/>
      </p:ext>
    </p:extLst>
  </p:cSld>
  <p:clrMapOvr>
    <a:masterClrMapping/>
  </p:clrMapOvr>
  <p:transition spd="slow">
    <p:diamon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768BE12-5854-42EC-9F4F-1D45DDDCA56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F75257E-E221-4CC2-B2AC-ED43AD9169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D4913A0-531F-407E-8853-3CB811783FC3}"/>
              </a:ext>
            </a:extLst>
          </p:cNvPr>
          <p:cNvSpPr>
            <a:spLocks noGrp="1" noChangeArrowheads="1"/>
          </p:cNvSpPr>
          <p:nvPr>
            <p:ph type="sldNum" sz="quarter" idx="12"/>
          </p:nvPr>
        </p:nvSpPr>
        <p:spPr>
          <a:ln/>
        </p:spPr>
        <p:txBody>
          <a:bodyPr/>
          <a:lstStyle>
            <a:lvl1pPr>
              <a:defRPr/>
            </a:lvl1pPr>
          </a:lstStyle>
          <a:p>
            <a:fld id="{8277AAD7-73D2-4D95-A11A-84525405DF0F}" type="slidenum">
              <a:rPr lang="en-US" altLang="en-US"/>
              <a:pPr/>
              <a:t>‹#›</a:t>
            </a:fld>
            <a:endParaRPr lang="en-US" altLang="en-US"/>
          </a:p>
        </p:txBody>
      </p:sp>
    </p:spTree>
    <p:extLst>
      <p:ext uri="{BB962C8B-B14F-4D97-AF65-F5344CB8AC3E}">
        <p14:creationId xmlns:p14="http://schemas.microsoft.com/office/powerpoint/2010/main" val="1133700656"/>
      </p:ext>
    </p:extLst>
  </p:cSld>
  <p:clrMapOvr>
    <a:masterClrMapping/>
  </p:clrMapOvr>
  <p:transition spd="slow">
    <p:diamon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02FAF98-EB5E-48F3-A74C-580F3ED64D8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AA608B8-1AEF-4842-874C-AA797BBC65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A856F8E-D156-470B-8535-E7CD9EAA1324}"/>
              </a:ext>
            </a:extLst>
          </p:cNvPr>
          <p:cNvSpPr>
            <a:spLocks noGrp="1" noChangeArrowheads="1"/>
          </p:cNvSpPr>
          <p:nvPr>
            <p:ph type="sldNum" sz="quarter" idx="12"/>
          </p:nvPr>
        </p:nvSpPr>
        <p:spPr>
          <a:ln/>
        </p:spPr>
        <p:txBody>
          <a:bodyPr/>
          <a:lstStyle>
            <a:lvl1pPr>
              <a:defRPr/>
            </a:lvl1pPr>
          </a:lstStyle>
          <a:p>
            <a:fld id="{FD5C6757-2F0D-4281-97F4-FD7C7CD3BD35}" type="slidenum">
              <a:rPr lang="en-US" altLang="en-US"/>
              <a:pPr/>
              <a:t>‹#›</a:t>
            </a:fld>
            <a:endParaRPr lang="en-US" altLang="en-US"/>
          </a:p>
        </p:txBody>
      </p:sp>
    </p:spTree>
    <p:extLst>
      <p:ext uri="{BB962C8B-B14F-4D97-AF65-F5344CB8AC3E}">
        <p14:creationId xmlns:p14="http://schemas.microsoft.com/office/powerpoint/2010/main" val="1713852434"/>
      </p:ext>
    </p:extLst>
  </p:cSld>
  <p:clrMapOvr>
    <a:masterClrMapping/>
  </p:clrMapOvr>
  <p:transition spd="slow">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139AF9F-F40A-44DD-9A03-B69FDD61066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F32738F-16FB-4F45-BE08-95720F7FD1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39ECC98-2279-4CE5-BBB7-E9ED4F79F31A}"/>
              </a:ext>
            </a:extLst>
          </p:cNvPr>
          <p:cNvSpPr>
            <a:spLocks noGrp="1" noChangeArrowheads="1"/>
          </p:cNvSpPr>
          <p:nvPr>
            <p:ph type="sldNum" sz="quarter" idx="12"/>
          </p:nvPr>
        </p:nvSpPr>
        <p:spPr>
          <a:ln/>
        </p:spPr>
        <p:txBody>
          <a:bodyPr/>
          <a:lstStyle>
            <a:lvl1pPr>
              <a:defRPr/>
            </a:lvl1pPr>
          </a:lstStyle>
          <a:p>
            <a:fld id="{16E94AD5-511F-4CF6-BE3F-D541B7FACA17}" type="slidenum">
              <a:rPr lang="en-US" altLang="en-US"/>
              <a:pPr/>
              <a:t>‹#›</a:t>
            </a:fld>
            <a:endParaRPr lang="en-US" altLang="en-US"/>
          </a:p>
        </p:txBody>
      </p:sp>
    </p:spTree>
    <p:extLst>
      <p:ext uri="{BB962C8B-B14F-4D97-AF65-F5344CB8AC3E}">
        <p14:creationId xmlns:p14="http://schemas.microsoft.com/office/powerpoint/2010/main" val="2977639334"/>
      </p:ext>
    </p:extLst>
  </p:cSld>
  <p:clrMapOvr>
    <a:masterClrMapping/>
  </p:clrMapOvr>
  <p:transition spd="med">
    <p:zoom dir="in"/>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80DFB2B-C94F-4932-9560-32732234641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202F710-8AFD-4801-A9C9-CE2AAA6162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F4744BE-B6CB-4669-A9F7-898BB6A15616}"/>
              </a:ext>
            </a:extLst>
          </p:cNvPr>
          <p:cNvSpPr>
            <a:spLocks noGrp="1" noChangeArrowheads="1"/>
          </p:cNvSpPr>
          <p:nvPr>
            <p:ph type="sldNum" sz="quarter" idx="12"/>
          </p:nvPr>
        </p:nvSpPr>
        <p:spPr>
          <a:ln/>
        </p:spPr>
        <p:txBody>
          <a:bodyPr/>
          <a:lstStyle>
            <a:lvl1pPr>
              <a:defRPr/>
            </a:lvl1pPr>
          </a:lstStyle>
          <a:p>
            <a:fld id="{D51C3489-2E60-4F12-B582-0D45BFD1A601}" type="slidenum">
              <a:rPr lang="en-US" altLang="en-US"/>
              <a:pPr/>
              <a:t>‹#›</a:t>
            </a:fld>
            <a:endParaRPr lang="en-US" altLang="en-US"/>
          </a:p>
        </p:txBody>
      </p:sp>
    </p:spTree>
    <p:extLst>
      <p:ext uri="{BB962C8B-B14F-4D97-AF65-F5344CB8AC3E}">
        <p14:creationId xmlns:p14="http://schemas.microsoft.com/office/powerpoint/2010/main" val="932894954"/>
      </p:ext>
    </p:extLst>
  </p:cSld>
  <p:clrMapOvr>
    <a:masterClrMapping/>
  </p:clrMapOvr>
  <p:transition spd="slow">
    <p:diamon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8110579-2B7E-4A94-9C97-523254F2E3B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88A9574-5820-49DD-AAD7-A413C4BF07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D339C23-32B4-446F-B9DD-D2F676522F15}"/>
              </a:ext>
            </a:extLst>
          </p:cNvPr>
          <p:cNvSpPr>
            <a:spLocks noGrp="1" noChangeArrowheads="1"/>
          </p:cNvSpPr>
          <p:nvPr>
            <p:ph type="sldNum" sz="quarter" idx="12"/>
          </p:nvPr>
        </p:nvSpPr>
        <p:spPr>
          <a:ln/>
        </p:spPr>
        <p:txBody>
          <a:bodyPr/>
          <a:lstStyle>
            <a:lvl1pPr>
              <a:defRPr/>
            </a:lvl1pPr>
          </a:lstStyle>
          <a:p>
            <a:fld id="{CFD9B4D1-6FA1-4205-92B4-9150DEF4A2F6}" type="slidenum">
              <a:rPr lang="en-US" altLang="en-US"/>
              <a:pPr/>
              <a:t>‹#›</a:t>
            </a:fld>
            <a:endParaRPr lang="en-US" altLang="en-US"/>
          </a:p>
        </p:txBody>
      </p:sp>
    </p:spTree>
    <p:extLst>
      <p:ext uri="{BB962C8B-B14F-4D97-AF65-F5344CB8AC3E}">
        <p14:creationId xmlns:p14="http://schemas.microsoft.com/office/powerpoint/2010/main" val="1612275148"/>
      </p:ext>
    </p:extLst>
  </p:cSld>
  <p:clrMapOvr>
    <a:masterClrMapping/>
  </p:clrMapOvr>
  <p:transition spd="slow">
    <p:diamon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F39CBF7-F0E6-448A-A3D6-F2631F071A3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EEBE00C-6E59-4FE9-87D1-CC8B58C743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BEF4C2B-52E8-4414-876C-E236FE87C271}"/>
              </a:ext>
            </a:extLst>
          </p:cNvPr>
          <p:cNvSpPr>
            <a:spLocks noGrp="1" noChangeArrowheads="1"/>
          </p:cNvSpPr>
          <p:nvPr>
            <p:ph type="sldNum" sz="quarter" idx="12"/>
          </p:nvPr>
        </p:nvSpPr>
        <p:spPr>
          <a:ln/>
        </p:spPr>
        <p:txBody>
          <a:bodyPr/>
          <a:lstStyle>
            <a:lvl1pPr>
              <a:defRPr/>
            </a:lvl1pPr>
          </a:lstStyle>
          <a:p>
            <a:fld id="{59D58C12-1971-4155-8C10-EA90A4E91D5B}" type="slidenum">
              <a:rPr lang="en-US" altLang="en-US"/>
              <a:pPr/>
              <a:t>‹#›</a:t>
            </a:fld>
            <a:endParaRPr lang="en-US" altLang="en-US"/>
          </a:p>
        </p:txBody>
      </p:sp>
    </p:spTree>
    <p:extLst>
      <p:ext uri="{BB962C8B-B14F-4D97-AF65-F5344CB8AC3E}">
        <p14:creationId xmlns:p14="http://schemas.microsoft.com/office/powerpoint/2010/main" val="3247420430"/>
      </p:ext>
    </p:extLst>
  </p:cSld>
  <p:clrMapOvr>
    <a:masterClrMapping/>
  </p:clrMapOvr>
  <p:transition spd="slow">
    <p:diamon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19E89D-6A43-4289-8F6A-7D9722BFC09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78ECDED-8872-4565-B351-5EE0C5C6823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8D13A7F-E6BD-41D8-8F17-B89FED68C64D}"/>
              </a:ext>
            </a:extLst>
          </p:cNvPr>
          <p:cNvSpPr>
            <a:spLocks noGrp="1" noChangeArrowheads="1"/>
          </p:cNvSpPr>
          <p:nvPr>
            <p:ph type="sldNum" sz="quarter" idx="12"/>
          </p:nvPr>
        </p:nvSpPr>
        <p:spPr>
          <a:ln/>
        </p:spPr>
        <p:txBody>
          <a:bodyPr/>
          <a:lstStyle>
            <a:lvl1pPr>
              <a:defRPr/>
            </a:lvl1pPr>
          </a:lstStyle>
          <a:p>
            <a:fld id="{816E8392-0C44-422F-9238-5D04CDE807F1}" type="slidenum">
              <a:rPr lang="en-US" altLang="en-US"/>
              <a:pPr/>
              <a:t>‹#›</a:t>
            </a:fld>
            <a:endParaRPr lang="en-US" altLang="en-US"/>
          </a:p>
        </p:txBody>
      </p:sp>
    </p:spTree>
    <p:extLst>
      <p:ext uri="{BB962C8B-B14F-4D97-AF65-F5344CB8AC3E}">
        <p14:creationId xmlns:p14="http://schemas.microsoft.com/office/powerpoint/2010/main" val="3030296503"/>
      </p:ext>
    </p:extLst>
  </p:cSld>
  <p:clrMapOvr>
    <a:masterClrMapping/>
  </p:clrMapOvr>
  <p:transition spd="slow">
    <p:diamon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65F9782-6BFB-4685-9411-EFDB8278D6D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3E2C349-99F4-4C8E-A59F-A3C44C2AE7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BB58336-2A18-4153-9A94-2CDB7F5E7552}"/>
              </a:ext>
            </a:extLst>
          </p:cNvPr>
          <p:cNvSpPr>
            <a:spLocks noGrp="1" noChangeArrowheads="1"/>
          </p:cNvSpPr>
          <p:nvPr>
            <p:ph type="sldNum" sz="quarter" idx="12"/>
          </p:nvPr>
        </p:nvSpPr>
        <p:spPr>
          <a:ln/>
        </p:spPr>
        <p:txBody>
          <a:bodyPr/>
          <a:lstStyle>
            <a:lvl1pPr>
              <a:defRPr/>
            </a:lvl1pPr>
          </a:lstStyle>
          <a:p>
            <a:fld id="{9D544A72-AF8B-43D6-B0ED-7F1CA4267B7E}" type="slidenum">
              <a:rPr lang="en-US" altLang="en-US"/>
              <a:pPr/>
              <a:t>‹#›</a:t>
            </a:fld>
            <a:endParaRPr lang="en-US" altLang="en-US"/>
          </a:p>
        </p:txBody>
      </p:sp>
    </p:spTree>
    <p:extLst>
      <p:ext uri="{BB962C8B-B14F-4D97-AF65-F5344CB8AC3E}">
        <p14:creationId xmlns:p14="http://schemas.microsoft.com/office/powerpoint/2010/main" val="3471957362"/>
      </p:ext>
    </p:extLst>
  </p:cSld>
  <p:clrMapOvr>
    <a:masterClrMapping/>
  </p:clrMapOvr>
  <p:transition spd="slow">
    <p:diamon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58B2E871-2238-43E8-BF2A-20E2D9F5B58B}"/>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a:extLst>
              <a:ext uri="{FF2B5EF4-FFF2-40B4-BE49-F238E27FC236}">
                <a16:creationId xmlns:a16="http://schemas.microsoft.com/office/drawing/2014/main" id="{BD63A6EC-3640-4B6A-B3D3-BFB639901A4D}"/>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a:extLst>
              <a:ext uri="{FF2B5EF4-FFF2-40B4-BE49-F238E27FC236}">
                <a16:creationId xmlns:a16="http://schemas.microsoft.com/office/drawing/2014/main" id="{9E752042-121D-4D93-9863-F6DEB45ACEF8}"/>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3517BBFC-82A0-4FDA-A027-2308CB93F2D6}" type="slidenum">
              <a:rPr lang="en-US"/>
              <a:pPr>
                <a:defRPr/>
              </a:pPr>
              <a:t>‹#›</a:t>
            </a:fld>
            <a:endParaRPr lang="en-US"/>
          </a:p>
        </p:txBody>
      </p:sp>
    </p:spTree>
    <p:extLst>
      <p:ext uri="{BB962C8B-B14F-4D97-AF65-F5344CB8AC3E}">
        <p14:creationId xmlns:p14="http://schemas.microsoft.com/office/powerpoint/2010/main" val="2047272024"/>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2D67B9C-7B25-4862-883E-50EF98C2F572}"/>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a:extLst>
              <a:ext uri="{FF2B5EF4-FFF2-40B4-BE49-F238E27FC236}">
                <a16:creationId xmlns:a16="http://schemas.microsoft.com/office/drawing/2014/main" id="{EF0D7433-0126-468A-B189-0009B44244F7}"/>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a:extLst>
              <a:ext uri="{FF2B5EF4-FFF2-40B4-BE49-F238E27FC236}">
                <a16:creationId xmlns:a16="http://schemas.microsoft.com/office/drawing/2014/main" id="{706B9BA9-72DA-4120-AD70-9C4CE522F301}"/>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7B474B15-EFE1-4BFE-865C-3572B324E7B5}" type="slidenum">
              <a:rPr lang="en-US"/>
              <a:pPr>
                <a:defRPr/>
              </a:pPr>
              <a:t>‹#›</a:t>
            </a:fld>
            <a:endParaRPr lang="en-US"/>
          </a:p>
        </p:txBody>
      </p:sp>
    </p:spTree>
    <p:extLst>
      <p:ext uri="{BB962C8B-B14F-4D97-AF65-F5344CB8AC3E}">
        <p14:creationId xmlns:p14="http://schemas.microsoft.com/office/powerpoint/2010/main" val="3098230940"/>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C2B03510-B1B4-46D0-8892-B6435C55D6F8}"/>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a:extLst>
              <a:ext uri="{FF2B5EF4-FFF2-40B4-BE49-F238E27FC236}">
                <a16:creationId xmlns:a16="http://schemas.microsoft.com/office/drawing/2014/main" id="{D1FC702F-DE0C-4A16-864D-FDDE419620D5}"/>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a:extLst>
              <a:ext uri="{FF2B5EF4-FFF2-40B4-BE49-F238E27FC236}">
                <a16:creationId xmlns:a16="http://schemas.microsoft.com/office/drawing/2014/main" id="{FF42192A-381A-416D-BFB8-EAC8DEB1F363}"/>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6C7F3827-A6F3-4D9F-8F5D-C7C1595823C9}" type="slidenum">
              <a:rPr lang="en-US"/>
              <a:pPr>
                <a:defRPr/>
              </a:pPr>
              <a:t>‹#›</a:t>
            </a:fld>
            <a:endParaRPr lang="en-US"/>
          </a:p>
        </p:txBody>
      </p:sp>
    </p:spTree>
    <p:extLst>
      <p:ext uri="{BB962C8B-B14F-4D97-AF65-F5344CB8AC3E}">
        <p14:creationId xmlns:p14="http://schemas.microsoft.com/office/powerpoint/2010/main" val="1717494361"/>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6">
            <a:extLst>
              <a:ext uri="{FF2B5EF4-FFF2-40B4-BE49-F238E27FC236}">
                <a16:creationId xmlns:a16="http://schemas.microsoft.com/office/drawing/2014/main" id="{22C4AA91-14F4-4327-A962-493DFB416297}"/>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Footer Placeholder 7">
            <a:extLst>
              <a:ext uri="{FF2B5EF4-FFF2-40B4-BE49-F238E27FC236}">
                <a16:creationId xmlns:a16="http://schemas.microsoft.com/office/drawing/2014/main" id="{B0D3B4FB-CC70-4772-91AA-D41DF217B3B3}"/>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7" name="Slide Number Placeholder 8">
            <a:extLst>
              <a:ext uri="{FF2B5EF4-FFF2-40B4-BE49-F238E27FC236}">
                <a16:creationId xmlns:a16="http://schemas.microsoft.com/office/drawing/2014/main" id="{419A966B-DD21-4B5A-9C56-0BEE8DC94EE2}"/>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70296633-7B22-4CDE-B305-652CC72B94F2}" type="slidenum">
              <a:rPr lang="en-US"/>
              <a:pPr>
                <a:defRPr/>
              </a:pPr>
              <a:t>‹#›</a:t>
            </a:fld>
            <a:endParaRPr lang="en-US"/>
          </a:p>
        </p:txBody>
      </p:sp>
    </p:spTree>
    <p:extLst>
      <p:ext uri="{BB962C8B-B14F-4D97-AF65-F5344CB8AC3E}">
        <p14:creationId xmlns:p14="http://schemas.microsoft.com/office/powerpoint/2010/main" val="2025618653"/>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733A68D-6745-4873-89CB-157E8E8EA1FE}"/>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8" name="Rectangle 5">
            <a:extLst>
              <a:ext uri="{FF2B5EF4-FFF2-40B4-BE49-F238E27FC236}">
                <a16:creationId xmlns:a16="http://schemas.microsoft.com/office/drawing/2014/main" id="{20872BF5-C1F4-4E13-AEF0-0804B43026F0}"/>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9" name="Rectangle 6">
            <a:extLst>
              <a:ext uri="{FF2B5EF4-FFF2-40B4-BE49-F238E27FC236}">
                <a16:creationId xmlns:a16="http://schemas.microsoft.com/office/drawing/2014/main" id="{205A94C6-E7F7-46B3-B663-EB1C14AA1246}"/>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0F611B37-A38A-49AF-A875-DFB597604796}" type="slidenum">
              <a:rPr lang="en-US"/>
              <a:pPr>
                <a:defRPr/>
              </a:pPr>
              <a:t>‹#›</a:t>
            </a:fld>
            <a:endParaRPr lang="en-US"/>
          </a:p>
        </p:txBody>
      </p:sp>
    </p:spTree>
    <p:extLst>
      <p:ext uri="{BB962C8B-B14F-4D97-AF65-F5344CB8AC3E}">
        <p14:creationId xmlns:p14="http://schemas.microsoft.com/office/powerpoint/2010/main" val="14513207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6928542-74EA-459E-8325-3E01971CD07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834A46B-6026-407A-B409-9DE83DA743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67AD2BB-EAA1-4A6A-B603-C9330D668C4E}"/>
              </a:ext>
            </a:extLst>
          </p:cNvPr>
          <p:cNvSpPr>
            <a:spLocks noGrp="1" noChangeArrowheads="1"/>
          </p:cNvSpPr>
          <p:nvPr>
            <p:ph type="sldNum" sz="quarter" idx="12"/>
          </p:nvPr>
        </p:nvSpPr>
        <p:spPr>
          <a:ln/>
        </p:spPr>
        <p:txBody>
          <a:bodyPr/>
          <a:lstStyle>
            <a:lvl1pPr>
              <a:defRPr/>
            </a:lvl1pPr>
          </a:lstStyle>
          <a:p>
            <a:fld id="{7A24D62C-DE9E-4937-9109-2562A423D5DA}" type="slidenum">
              <a:rPr lang="en-US" altLang="en-US"/>
              <a:pPr/>
              <a:t>‹#›</a:t>
            </a:fld>
            <a:endParaRPr lang="en-US" altLang="en-US"/>
          </a:p>
        </p:txBody>
      </p:sp>
    </p:spTree>
    <p:extLst>
      <p:ext uri="{BB962C8B-B14F-4D97-AF65-F5344CB8AC3E}">
        <p14:creationId xmlns:p14="http://schemas.microsoft.com/office/powerpoint/2010/main" val="2717443261"/>
      </p:ext>
    </p:extLst>
  </p:cSld>
  <p:clrMapOvr>
    <a:masterClrMapping/>
  </p:clrMapOvr>
  <p:transition spd="med">
    <p:zoom dir="in"/>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B3011BD-2F56-48D3-AA48-125CD9FDE177}"/>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4" name="Rectangle 5">
            <a:extLst>
              <a:ext uri="{FF2B5EF4-FFF2-40B4-BE49-F238E27FC236}">
                <a16:creationId xmlns:a16="http://schemas.microsoft.com/office/drawing/2014/main" id="{F7DF821F-9F2C-4E18-8541-1B5989E0CE14}"/>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6">
            <a:extLst>
              <a:ext uri="{FF2B5EF4-FFF2-40B4-BE49-F238E27FC236}">
                <a16:creationId xmlns:a16="http://schemas.microsoft.com/office/drawing/2014/main" id="{F0174CAB-BF81-4DB2-9175-A528FE6377FA}"/>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2B6A12BC-5801-42EA-BD73-103035222A18}" type="slidenum">
              <a:rPr lang="en-US"/>
              <a:pPr>
                <a:defRPr/>
              </a:pPr>
              <a:t>‹#›</a:t>
            </a:fld>
            <a:endParaRPr lang="en-US"/>
          </a:p>
        </p:txBody>
      </p:sp>
    </p:spTree>
    <p:extLst>
      <p:ext uri="{BB962C8B-B14F-4D97-AF65-F5344CB8AC3E}">
        <p14:creationId xmlns:p14="http://schemas.microsoft.com/office/powerpoint/2010/main" val="4182700074"/>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1AFB2CD-C112-47CB-A862-C823BC1D76E6}"/>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3" name="Rectangle 5">
            <a:extLst>
              <a:ext uri="{FF2B5EF4-FFF2-40B4-BE49-F238E27FC236}">
                <a16:creationId xmlns:a16="http://schemas.microsoft.com/office/drawing/2014/main" id="{F653879D-7C90-48C1-A178-9E72A8439202}"/>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4" name="Rectangle 6">
            <a:extLst>
              <a:ext uri="{FF2B5EF4-FFF2-40B4-BE49-F238E27FC236}">
                <a16:creationId xmlns:a16="http://schemas.microsoft.com/office/drawing/2014/main" id="{38C5303F-EC1D-4DA7-8894-23E7A44D7523}"/>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B75317AE-71C1-4FF3-BB3F-03A059F24A5D}" type="slidenum">
              <a:rPr lang="en-US"/>
              <a:pPr>
                <a:defRPr/>
              </a:pPr>
              <a:t>‹#›</a:t>
            </a:fld>
            <a:endParaRPr lang="en-US"/>
          </a:p>
        </p:txBody>
      </p:sp>
    </p:spTree>
    <p:extLst>
      <p:ext uri="{BB962C8B-B14F-4D97-AF65-F5344CB8AC3E}">
        <p14:creationId xmlns:p14="http://schemas.microsoft.com/office/powerpoint/2010/main" val="321365658"/>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6">
            <a:extLst>
              <a:ext uri="{FF2B5EF4-FFF2-40B4-BE49-F238E27FC236}">
                <a16:creationId xmlns:a16="http://schemas.microsoft.com/office/drawing/2014/main" id="{ECD9D145-41E4-4330-8880-89738FD73727}"/>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Footer Placeholder 7">
            <a:extLst>
              <a:ext uri="{FF2B5EF4-FFF2-40B4-BE49-F238E27FC236}">
                <a16:creationId xmlns:a16="http://schemas.microsoft.com/office/drawing/2014/main" id="{23C320A0-EB71-4A42-A99E-11AB107779FC}"/>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7" name="Slide Number Placeholder 8">
            <a:extLst>
              <a:ext uri="{FF2B5EF4-FFF2-40B4-BE49-F238E27FC236}">
                <a16:creationId xmlns:a16="http://schemas.microsoft.com/office/drawing/2014/main" id="{77E7D7E5-052A-4304-90EF-5E92C511F338}"/>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45E44401-B3ED-43CF-918E-B3296DB2E9C8}" type="slidenum">
              <a:rPr lang="en-US"/>
              <a:pPr>
                <a:defRPr/>
              </a:pPr>
              <a:t>‹#›</a:t>
            </a:fld>
            <a:endParaRPr lang="en-US"/>
          </a:p>
        </p:txBody>
      </p:sp>
    </p:spTree>
    <p:extLst>
      <p:ext uri="{BB962C8B-B14F-4D97-AF65-F5344CB8AC3E}">
        <p14:creationId xmlns:p14="http://schemas.microsoft.com/office/powerpoint/2010/main" val="1265953945"/>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6">
            <a:extLst>
              <a:ext uri="{FF2B5EF4-FFF2-40B4-BE49-F238E27FC236}">
                <a16:creationId xmlns:a16="http://schemas.microsoft.com/office/drawing/2014/main" id="{045532ED-DA77-4A65-B0F8-5AC75195D8A8}"/>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Footer Placeholder 7">
            <a:extLst>
              <a:ext uri="{FF2B5EF4-FFF2-40B4-BE49-F238E27FC236}">
                <a16:creationId xmlns:a16="http://schemas.microsoft.com/office/drawing/2014/main" id="{CCD65A69-4AEE-4621-BA32-CFBE3CD2E66D}"/>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7" name="Slide Number Placeholder 8">
            <a:extLst>
              <a:ext uri="{FF2B5EF4-FFF2-40B4-BE49-F238E27FC236}">
                <a16:creationId xmlns:a16="http://schemas.microsoft.com/office/drawing/2014/main" id="{45763420-CDF9-4137-B66C-30A0363E4888}"/>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C8F5BB8C-BEB3-495E-9D13-5EB0B40AC0C0}" type="slidenum">
              <a:rPr lang="en-US"/>
              <a:pPr>
                <a:defRPr/>
              </a:pPr>
              <a:t>‹#›</a:t>
            </a:fld>
            <a:endParaRPr lang="en-US"/>
          </a:p>
        </p:txBody>
      </p:sp>
    </p:spTree>
    <p:extLst>
      <p:ext uri="{BB962C8B-B14F-4D97-AF65-F5344CB8AC3E}">
        <p14:creationId xmlns:p14="http://schemas.microsoft.com/office/powerpoint/2010/main" val="4040934496"/>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BF97B77-008B-4703-B3CE-7AC8EAC49CE8}"/>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a:extLst>
              <a:ext uri="{FF2B5EF4-FFF2-40B4-BE49-F238E27FC236}">
                <a16:creationId xmlns:a16="http://schemas.microsoft.com/office/drawing/2014/main" id="{F51AF9BF-9B87-4878-B39E-D1137351BC4B}"/>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a:extLst>
              <a:ext uri="{FF2B5EF4-FFF2-40B4-BE49-F238E27FC236}">
                <a16:creationId xmlns:a16="http://schemas.microsoft.com/office/drawing/2014/main" id="{8F3158B6-D22C-4490-B876-3C9997C0B564}"/>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5147CA1E-8C1C-47E6-A88F-55DD2A120A32}" type="slidenum">
              <a:rPr lang="en-US"/>
              <a:pPr>
                <a:defRPr/>
              </a:pPr>
              <a:t>‹#›</a:t>
            </a:fld>
            <a:endParaRPr lang="en-US"/>
          </a:p>
        </p:txBody>
      </p:sp>
    </p:spTree>
    <p:extLst>
      <p:ext uri="{BB962C8B-B14F-4D97-AF65-F5344CB8AC3E}">
        <p14:creationId xmlns:p14="http://schemas.microsoft.com/office/powerpoint/2010/main" val="748134"/>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362E010-4BE1-4CF6-9E27-3D502E4A6448}"/>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a:extLst>
              <a:ext uri="{FF2B5EF4-FFF2-40B4-BE49-F238E27FC236}">
                <a16:creationId xmlns:a16="http://schemas.microsoft.com/office/drawing/2014/main" id="{145A2371-681F-4B00-B3A2-4254AAA511C8}"/>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a:extLst>
              <a:ext uri="{FF2B5EF4-FFF2-40B4-BE49-F238E27FC236}">
                <a16:creationId xmlns:a16="http://schemas.microsoft.com/office/drawing/2014/main" id="{1C2FBA48-586D-4044-8556-44B3B5BB69E2}"/>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C42D6F69-33FD-49E3-B875-3A9DB2814D09}" type="slidenum">
              <a:rPr lang="en-US"/>
              <a:pPr>
                <a:defRPr/>
              </a:pPr>
              <a:t>‹#›</a:t>
            </a:fld>
            <a:endParaRPr lang="en-US"/>
          </a:p>
        </p:txBody>
      </p:sp>
    </p:spTree>
    <p:extLst>
      <p:ext uri="{BB962C8B-B14F-4D97-AF65-F5344CB8AC3E}">
        <p14:creationId xmlns:p14="http://schemas.microsoft.com/office/powerpoint/2010/main" val="1240868065"/>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0BBCC63-68B0-4E3E-B1F0-127B9686A791}" type="datetimeFigureOut">
              <a:rPr lang="en-US" smtClean="0"/>
              <a:pPr/>
              <a:t>5/24/2020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6EB5D8-DE92-4BB2-BC66-CA12E05C893D}" type="slidenum">
              <a:rPr lang="en-US" smtClean="0"/>
              <a:pPr/>
              <a:t>‹#›</a:t>
            </a:fld>
            <a:endParaRPr lang="en-US" dirty="0"/>
          </a:p>
        </p:txBody>
      </p:sp>
    </p:spTree>
    <p:extLst>
      <p:ext uri="{BB962C8B-B14F-4D97-AF65-F5344CB8AC3E}">
        <p14:creationId xmlns:p14="http://schemas.microsoft.com/office/powerpoint/2010/main" val="3424464698"/>
      </p:ext>
    </p:extLst>
  </p:cSld>
  <p:clrMapOvr>
    <a:masterClrMapping/>
  </p:clrMapOvr>
  <p:transition spd="slow">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BBCC63-68B0-4E3E-B1F0-127B9686A791}" type="datetimeFigureOut">
              <a:rPr lang="en-US" smtClean="0"/>
              <a:pPr/>
              <a:t>5/24/2020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6EB5D8-DE92-4BB2-BC66-CA12E05C893D}" type="slidenum">
              <a:rPr lang="en-US" smtClean="0"/>
              <a:pPr/>
              <a:t>‹#›</a:t>
            </a:fld>
            <a:endParaRPr lang="en-US" dirty="0"/>
          </a:p>
        </p:txBody>
      </p:sp>
    </p:spTree>
    <p:extLst>
      <p:ext uri="{BB962C8B-B14F-4D97-AF65-F5344CB8AC3E}">
        <p14:creationId xmlns:p14="http://schemas.microsoft.com/office/powerpoint/2010/main" val="218395240"/>
      </p:ext>
    </p:extLst>
  </p:cSld>
  <p:clrMapOvr>
    <a:masterClrMapping/>
  </p:clrMapOvr>
  <p:transition spd="slow">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BBCC63-68B0-4E3E-B1F0-127B9686A791}" type="datetimeFigureOut">
              <a:rPr lang="en-US" smtClean="0"/>
              <a:pPr/>
              <a:t>5/24/2020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6EB5D8-DE92-4BB2-BC66-CA12E05C893D}" type="slidenum">
              <a:rPr lang="en-US" smtClean="0"/>
              <a:pPr/>
              <a:t>‹#›</a:t>
            </a:fld>
            <a:endParaRPr lang="en-US" dirty="0"/>
          </a:p>
        </p:txBody>
      </p:sp>
    </p:spTree>
    <p:extLst>
      <p:ext uri="{BB962C8B-B14F-4D97-AF65-F5344CB8AC3E}">
        <p14:creationId xmlns:p14="http://schemas.microsoft.com/office/powerpoint/2010/main" val="595993914"/>
      </p:ext>
    </p:extLst>
  </p:cSld>
  <p:clrMapOvr>
    <a:masterClrMapping/>
  </p:clrMapOvr>
  <p:transition spd="slow">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BBCC63-68B0-4E3E-B1F0-127B9686A791}" type="datetimeFigureOut">
              <a:rPr lang="en-US" smtClean="0"/>
              <a:pPr/>
              <a:t>5/24/2020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6EB5D8-DE92-4BB2-BC66-CA12E05C893D}" type="slidenum">
              <a:rPr lang="en-US" smtClean="0"/>
              <a:pPr/>
              <a:t>‹#›</a:t>
            </a:fld>
            <a:endParaRPr lang="en-US" dirty="0"/>
          </a:p>
        </p:txBody>
      </p:sp>
    </p:spTree>
    <p:extLst>
      <p:ext uri="{BB962C8B-B14F-4D97-AF65-F5344CB8AC3E}">
        <p14:creationId xmlns:p14="http://schemas.microsoft.com/office/powerpoint/2010/main" val="900854344"/>
      </p:ext>
    </p:extLst>
  </p:cSld>
  <p:clrMapOvr>
    <a:masterClrMapping/>
  </p:clrMapOvr>
  <p:transition spd="slow">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4723297-FF72-41C1-AF9B-5B3CAC78AE5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78064DC-BFF1-4A98-BB0F-8B0A6390B6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C44A8D3-44D4-4D4D-944F-AA886B51A9DF}"/>
              </a:ext>
            </a:extLst>
          </p:cNvPr>
          <p:cNvSpPr>
            <a:spLocks noGrp="1" noChangeArrowheads="1"/>
          </p:cNvSpPr>
          <p:nvPr>
            <p:ph type="sldNum" sz="quarter" idx="12"/>
          </p:nvPr>
        </p:nvSpPr>
        <p:spPr>
          <a:ln/>
        </p:spPr>
        <p:txBody>
          <a:bodyPr/>
          <a:lstStyle>
            <a:lvl1pPr>
              <a:defRPr/>
            </a:lvl1pPr>
          </a:lstStyle>
          <a:p>
            <a:fld id="{65B3E536-61C5-419B-97CD-42737AFFFAA1}" type="slidenum">
              <a:rPr lang="en-US" altLang="en-US"/>
              <a:pPr/>
              <a:t>‹#›</a:t>
            </a:fld>
            <a:endParaRPr lang="en-US" altLang="en-US"/>
          </a:p>
        </p:txBody>
      </p:sp>
    </p:spTree>
    <p:extLst>
      <p:ext uri="{BB962C8B-B14F-4D97-AF65-F5344CB8AC3E}">
        <p14:creationId xmlns:p14="http://schemas.microsoft.com/office/powerpoint/2010/main" val="465803559"/>
      </p:ext>
    </p:extLst>
  </p:cSld>
  <p:clrMapOvr>
    <a:masterClrMapping/>
  </p:clrMapOvr>
  <p:transition spd="med">
    <p:zoom dir="in"/>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BBCC63-68B0-4E3E-B1F0-127B9686A791}" type="datetimeFigureOut">
              <a:rPr lang="en-US" smtClean="0"/>
              <a:pPr/>
              <a:t>5/24/2020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E6EB5D8-DE92-4BB2-BC66-CA12E05C893D}" type="slidenum">
              <a:rPr lang="en-US" smtClean="0"/>
              <a:pPr/>
              <a:t>‹#›</a:t>
            </a:fld>
            <a:endParaRPr lang="en-US" dirty="0"/>
          </a:p>
        </p:txBody>
      </p:sp>
    </p:spTree>
    <p:extLst>
      <p:ext uri="{BB962C8B-B14F-4D97-AF65-F5344CB8AC3E}">
        <p14:creationId xmlns:p14="http://schemas.microsoft.com/office/powerpoint/2010/main" val="866761960"/>
      </p:ext>
    </p:extLst>
  </p:cSld>
  <p:clrMapOvr>
    <a:masterClrMapping/>
  </p:clrMapOvr>
  <p:transition spd="slow">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BBCC63-68B0-4E3E-B1F0-127B9686A791}" type="datetimeFigureOut">
              <a:rPr lang="en-US" smtClean="0"/>
              <a:pPr/>
              <a:t>5/24/2020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E6EB5D8-DE92-4BB2-BC66-CA12E05C893D}" type="slidenum">
              <a:rPr lang="en-US" smtClean="0"/>
              <a:pPr/>
              <a:t>‹#›</a:t>
            </a:fld>
            <a:endParaRPr lang="en-US" dirty="0"/>
          </a:p>
        </p:txBody>
      </p:sp>
    </p:spTree>
    <p:extLst>
      <p:ext uri="{BB962C8B-B14F-4D97-AF65-F5344CB8AC3E}">
        <p14:creationId xmlns:p14="http://schemas.microsoft.com/office/powerpoint/2010/main" val="1795947654"/>
      </p:ext>
    </p:extLst>
  </p:cSld>
  <p:clrMapOvr>
    <a:masterClrMapping/>
  </p:clrMapOvr>
  <p:transition spd="slow">
    <p:zo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BCC63-68B0-4E3E-B1F0-127B9686A791}" type="datetimeFigureOut">
              <a:rPr lang="en-US" smtClean="0"/>
              <a:pPr/>
              <a:t>5/24/2020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E6EB5D8-DE92-4BB2-BC66-CA12E05C893D}" type="slidenum">
              <a:rPr lang="en-US" smtClean="0"/>
              <a:pPr/>
              <a:t>‹#›</a:t>
            </a:fld>
            <a:endParaRPr lang="en-US" dirty="0"/>
          </a:p>
        </p:txBody>
      </p:sp>
    </p:spTree>
    <p:extLst>
      <p:ext uri="{BB962C8B-B14F-4D97-AF65-F5344CB8AC3E}">
        <p14:creationId xmlns:p14="http://schemas.microsoft.com/office/powerpoint/2010/main" val="2837857140"/>
      </p:ext>
    </p:extLst>
  </p:cSld>
  <p:clrMapOvr>
    <a:masterClrMapping/>
  </p:clrMapOvr>
  <p:transition spd="slow">
    <p:zo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BBCC63-68B0-4E3E-B1F0-127B9686A791}" type="datetimeFigureOut">
              <a:rPr lang="en-US" smtClean="0"/>
              <a:pPr/>
              <a:t>5/24/2020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6EB5D8-DE92-4BB2-BC66-CA12E05C893D}" type="slidenum">
              <a:rPr lang="en-US" smtClean="0"/>
              <a:pPr/>
              <a:t>‹#›</a:t>
            </a:fld>
            <a:endParaRPr lang="en-US" dirty="0"/>
          </a:p>
        </p:txBody>
      </p:sp>
    </p:spTree>
    <p:extLst>
      <p:ext uri="{BB962C8B-B14F-4D97-AF65-F5344CB8AC3E}">
        <p14:creationId xmlns:p14="http://schemas.microsoft.com/office/powerpoint/2010/main" val="2852317865"/>
      </p:ext>
    </p:extLst>
  </p:cSld>
  <p:clrMapOvr>
    <a:masterClrMapping/>
  </p:clrMapOvr>
  <p:transition spd="slow">
    <p:zo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BBCC63-68B0-4E3E-B1F0-127B9686A791}" type="datetimeFigureOut">
              <a:rPr lang="en-US" smtClean="0"/>
              <a:pPr/>
              <a:t>5/24/2020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6EB5D8-DE92-4BB2-BC66-CA12E05C893D}" type="slidenum">
              <a:rPr lang="en-US" smtClean="0"/>
              <a:pPr/>
              <a:t>‹#›</a:t>
            </a:fld>
            <a:endParaRPr lang="en-US" dirty="0"/>
          </a:p>
        </p:txBody>
      </p:sp>
    </p:spTree>
    <p:extLst>
      <p:ext uri="{BB962C8B-B14F-4D97-AF65-F5344CB8AC3E}">
        <p14:creationId xmlns:p14="http://schemas.microsoft.com/office/powerpoint/2010/main" val="3302867846"/>
      </p:ext>
    </p:extLst>
  </p:cSld>
  <p:clrMapOvr>
    <a:masterClrMapping/>
  </p:clrMapOvr>
  <p:transition spd="slow">
    <p:zo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BBCC63-68B0-4E3E-B1F0-127B9686A791}" type="datetimeFigureOut">
              <a:rPr lang="en-US" smtClean="0"/>
              <a:pPr/>
              <a:t>5/24/2020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6EB5D8-DE92-4BB2-BC66-CA12E05C893D}" type="slidenum">
              <a:rPr lang="en-US" smtClean="0"/>
              <a:pPr/>
              <a:t>‹#›</a:t>
            </a:fld>
            <a:endParaRPr lang="en-US" dirty="0"/>
          </a:p>
        </p:txBody>
      </p:sp>
    </p:spTree>
    <p:extLst>
      <p:ext uri="{BB962C8B-B14F-4D97-AF65-F5344CB8AC3E}">
        <p14:creationId xmlns:p14="http://schemas.microsoft.com/office/powerpoint/2010/main" val="753988771"/>
      </p:ext>
    </p:extLst>
  </p:cSld>
  <p:clrMapOvr>
    <a:masterClrMapping/>
  </p:clrMapOvr>
  <p:transition spd="slow">
    <p:zo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BBCC63-68B0-4E3E-B1F0-127B9686A791}" type="datetimeFigureOut">
              <a:rPr lang="en-US" smtClean="0"/>
              <a:pPr/>
              <a:t>5/24/2020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6EB5D8-DE92-4BB2-BC66-CA12E05C893D}" type="slidenum">
              <a:rPr lang="en-US" smtClean="0"/>
              <a:pPr/>
              <a:t>‹#›</a:t>
            </a:fld>
            <a:endParaRPr lang="en-US" dirty="0"/>
          </a:p>
        </p:txBody>
      </p:sp>
    </p:spTree>
    <p:extLst>
      <p:ext uri="{BB962C8B-B14F-4D97-AF65-F5344CB8AC3E}">
        <p14:creationId xmlns:p14="http://schemas.microsoft.com/office/powerpoint/2010/main" val="1919984466"/>
      </p:ext>
    </p:extLst>
  </p:cSld>
  <p:clrMapOvr>
    <a:masterClrMapping/>
  </p:clrMapOvr>
  <p:transition spd="slow">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60AB194-F34D-4BD4-B83D-813B62BECAF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B566A1C-AEAD-4BA3-BDAB-4E91E1766F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E88B053-A55A-4EED-A190-8E15A7AA1F7E}"/>
              </a:ext>
            </a:extLst>
          </p:cNvPr>
          <p:cNvSpPr>
            <a:spLocks noGrp="1" noChangeArrowheads="1"/>
          </p:cNvSpPr>
          <p:nvPr>
            <p:ph type="sldNum" sz="quarter" idx="12"/>
          </p:nvPr>
        </p:nvSpPr>
        <p:spPr>
          <a:ln/>
        </p:spPr>
        <p:txBody>
          <a:bodyPr/>
          <a:lstStyle>
            <a:lvl1pPr>
              <a:defRPr/>
            </a:lvl1pPr>
          </a:lstStyle>
          <a:p>
            <a:fld id="{D4693A1A-CB1A-43EE-AB60-2052B5105109}" type="slidenum">
              <a:rPr lang="en-US" altLang="en-US"/>
              <a:pPr/>
              <a:t>‹#›</a:t>
            </a:fld>
            <a:endParaRPr lang="en-US" altLang="en-US"/>
          </a:p>
        </p:txBody>
      </p:sp>
    </p:spTree>
    <p:extLst>
      <p:ext uri="{BB962C8B-B14F-4D97-AF65-F5344CB8AC3E}">
        <p14:creationId xmlns:p14="http://schemas.microsoft.com/office/powerpoint/2010/main" val="1892801373"/>
      </p:ext>
    </p:extLst>
  </p:cSld>
  <p:clrMapOvr>
    <a:masterClrMapping/>
  </p:clrMapOvr>
  <p:transition spd="med">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4253BD4-ED44-4F29-B080-EA220BCDC83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7E10ECA-98AD-46D6-B96F-16BFA505B5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6A9C100-8046-45EE-9E75-B6D03B0B0414}"/>
              </a:ext>
            </a:extLst>
          </p:cNvPr>
          <p:cNvSpPr>
            <a:spLocks noGrp="1" noChangeArrowheads="1"/>
          </p:cNvSpPr>
          <p:nvPr>
            <p:ph type="sldNum" sz="quarter" idx="12"/>
          </p:nvPr>
        </p:nvSpPr>
        <p:spPr>
          <a:ln/>
        </p:spPr>
        <p:txBody>
          <a:bodyPr/>
          <a:lstStyle>
            <a:lvl1pPr>
              <a:defRPr/>
            </a:lvl1pPr>
          </a:lstStyle>
          <a:p>
            <a:fld id="{58C45C31-DCFE-41CA-87C1-4893AA4721C6}" type="slidenum">
              <a:rPr lang="en-US" altLang="en-US"/>
              <a:pPr/>
              <a:t>‹#›</a:t>
            </a:fld>
            <a:endParaRPr lang="en-US" altLang="en-US"/>
          </a:p>
        </p:txBody>
      </p:sp>
    </p:spTree>
    <p:extLst>
      <p:ext uri="{BB962C8B-B14F-4D97-AF65-F5344CB8AC3E}">
        <p14:creationId xmlns:p14="http://schemas.microsoft.com/office/powerpoint/2010/main" val="3291137546"/>
      </p:ext>
    </p:extLst>
  </p:cSld>
  <p:clrMapOvr>
    <a:masterClrMapping/>
  </p:clrMapOvr>
  <p:transition spd="med">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ED9781D-7F06-4030-90FE-976948D2384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C54084A-DBB2-443F-9DAE-1FC1C468505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DFD6255-DBA7-4640-B1C3-32CA48CD9426}"/>
              </a:ext>
            </a:extLst>
          </p:cNvPr>
          <p:cNvSpPr>
            <a:spLocks noGrp="1" noChangeArrowheads="1"/>
          </p:cNvSpPr>
          <p:nvPr>
            <p:ph type="sldNum" sz="quarter" idx="12"/>
          </p:nvPr>
        </p:nvSpPr>
        <p:spPr>
          <a:ln/>
        </p:spPr>
        <p:txBody>
          <a:bodyPr/>
          <a:lstStyle>
            <a:lvl1pPr>
              <a:defRPr/>
            </a:lvl1pPr>
          </a:lstStyle>
          <a:p>
            <a:fld id="{49C76C36-D1EE-4D2D-9E20-FFBB68D0BC13}" type="slidenum">
              <a:rPr lang="en-US" altLang="en-US"/>
              <a:pPr/>
              <a:t>‹#›</a:t>
            </a:fld>
            <a:endParaRPr lang="en-US" altLang="en-US"/>
          </a:p>
        </p:txBody>
      </p:sp>
    </p:spTree>
    <p:extLst>
      <p:ext uri="{BB962C8B-B14F-4D97-AF65-F5344CB8AC3E}">
        <p14:creationId xmlns:p14="http://schemas.microsoft.com/office/powerpoint/2010/main" val="3041238354"/>
      </p:ext>
    </p:extLst>
  </p:cSld>
  <p:clrMapOvr>
    <a:masterClrMapping/>
  </p:clrMapOvr>
  <p:transition spd="med">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3300"/>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2659286-E4B5-4888-A1C5-FBC7869F9B07}"/>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E37F908-B3C8-47FE-8F8F-43B8EF35D9E1}"/>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0DEA2A8-4FA1-43B7-8F4F-4A31BE957AEB}"/>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en-US"/>
          </a:p>
        </p:txBody>
      </p:sp>
      <p:sp>
        <p:nvSpPr>
          <p:cNvPr id="1029" name="Rectangle 5">
            <a:extLst>
              <a:ext uri="{FF2B5EF4-FFF2-40B4-BE49-F238E27FC236}">
                <a16:creationId xmlns:a16="http://schemas.microsoft.com/office/drawing/2014/main" id="{8AC93E60-D549-4E5B-9576-3C883DC9ED67}"/>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endParaRPr lang="en-US"/>
          </a:p>
        </p:txBody>
      </p:sp>
      <p:sp>
        <p:nvSpPr>
          <p:cNvPr id="1030" name="Rectangle 6">
            <a:extLst>
              <a:ext uri="{FF2B5EF4-FFF2-40B4-BE49-F238E27FC236}">
                <a16:creationId xmlns:a16="http://schemas.microsoft.com/office/drawing/2014/main" id="{34B73274-276B-4FCB-92C9-DD7FD20665A9}"/>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Times New Roman" panose="02020603050405020304" pitchFamily="18" charset="0"/>
              </a:defRPr>
            </a:lvl1pPr>
          </a:lstStyle>
          <a:p>
            <a:fld id="{0C02AC27-F080-47DD-BB43-B3071644586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ransition spd="med">
    <p:zoom dir="in"/>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93300"/>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20F8C63-ABFE-4941-B00C-8BBD3F196E40}"/>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3C67E7D7-AD7B-4A12-9CD8-7A0A62C142DA}"/>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8612" name="Rectangle 4">
            <a:extLst>
              <a:ext uri="{FF2B5EF4-FFF2-40B4-BE49-F238E27FC236}">
                <a16:creationId xmlns:a16="http://schemas.microsoft.com/office/drawing/2014/main" id="{B6154FDF-A436-442B-9534-B9AB3981D1C6}"/>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mn-lt"/>
              </a:defRPr>
            </a:lvl1pPr>
          </a:lstStyle>
          <a:p>
            <a:pPr>
              <a:defRPr/>
            </a:pPr>
            <a:endParaRPr lang="en-US"/>
          </a:p>
        </p:txBody>
      </p:sp>
      <p:sp>
        <p:nvSpPr>
          <p:cNvPr id="68613" name="Rectangle 5">
            <a:extLst>
              <a:ext uri="{FF2B5EF4-FFF2-40B4-BE49-F238E27FC236}">
                <a16:creationId xmlns:a16="http://schemas.microsoft.com/office/drawing/2014/main" id="{B5E52F90-7CB7-4D52-8C94-8B74D5922DA8}"/>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mn-lt"/>
              </a:defRPr>
            </a:lvl1pPr>
          </a:lstStyle>
          <a:p>
            <a:pPr>
              <a:defRPr/>
            </a:pPr>
            <a:endParaRPr lang="en-US"/>
          </a:p>
        </p:txBody>
      </p:sp>
      <p:sp>
        <p:nvSpPr>
          <p:cNvPr id="68614" name="Rectangle 6">
            <a:extLst>
              <a:ext uri="{FF2B5EF4-FFF2-40B4-BE49-F238E27FC236}">
                <a16:creationId xmlns:a16="http://schemas.microsoft.com/office/drawing/2014/main" id="{B2CCC74C-BCCF-4E61-BD9A-937AEB860498}"/>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atin typeface="Arial" panose="020B0604020202020204" pitchFamily="34" charset="0"/>
              </a:defRPr>
            </a:lvl1pPr>
          </a:lstStyle>
          <a:p>
            <a:fld id="{501F56A2-CF98-4FAB-9CBD-98D2E7DD6AD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ransition spd="slow">
    <p:diamond/>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993300"/>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E37C123-14E3-40B3-95FE-C16B8087C9CC}"/>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ABBB10A1-31E5-4779-8E61-5340D2617FED}"/>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6676" name="Rectangle 4">
            <a:extLst>
              <a:ext uri="{FF2B5EF4-FFF2-40B4-BE49-F238E27FC236}">
                <a16:creationId xmlns:a16="http://schemas.microsoft.com/office/drawing/2014/main" id="{180C1C2D-FB37-4F42-9886-3F6F6C41DD33}"/>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en-US"/>
          </a:p>
        </p:txBody>
      </p:sp>
      <p:sp>
        <p:nvSpPr>
          <p:cNvPr id="156677" name="Rectangle 5">
            <a:extLst>
              <a:ext uri="{FF2B5EF4-FFF2-40B4-BE49-F238E27FC236}">
                <a16:creationId xmlns:a16="http://schemas.microsoft.com/office/drawing/2014/main" id="{9D4EDF82-2C0E-4C6F-9C4F-3D59FA92F9D8}"/>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endParaRPr lang="en-US"/>
          </a:p>
        </p:txBody>
      </p:sp>
      <p:sp>
        <p:nvSpPr>
          <p:cNvPr id="156678" name="Rectangle 6">
            <a:extLst>
              <a:ext uri="{FF2B5EF4-FFF2-40B4-BE49-F238E27FC236}">
                <a16:creationId xmlns:a16="http://schemas.microsoft.com/office/drawing/2014/main" id="{7AAF0A17-F030-4A53-A59D-3A4B5AB96165}"/>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Times New Roman" panose="02020603050405020304" pitchFamily="18" charset="0"/>
              </a:defRPr>
            </a:lvl1pPr>
          </a:lstStyle>
          <a:p>
            <a:fld id="{D3D2DD67-404B-4EEB-8990-7037788F482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ransition spd="med">
    <p:zoom dir="in"/>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993300"/>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55B9308-04CF-40F5-811A-58B4FAC8348C}"/>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00730DD9-99D6-4EF6-98EC-F75E8AE949B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8612" name="Rectangle 4">
            <a:extLst>
              <a:ext uri="{FF2B5EF4-FFF2-40B4-BE49-F238E27FC236}">
                <a16:creationId xmlns:a16="http://schemas.microsoft.com/office/drawing/2014/main" id="{33821A9F-5C97-467A-8E86-8CCF39B7B13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mn-lt"/>
              </a:defRPr>
            </a:lvl1pPr>
          </a:lstStyle>
          <a:p>
            <a:pPr>
              <a:defRPr/>
            </a:pPr>
            <a:endParaRPr lang="en-US"/>
          </a:p>
        </p:txBody>
      </p:sp>
      <p:sp>
        <p:nvSpPr>
          <p:cNvPr id="68613" name="Rectangle 5">
            <a:extLst>
              <a:ext uri="{FF2B5EF4-FFF2-40B4-BE49-F238E27FC236}">
                <a16:creationId xmlns:a16="http://schemas.microsoft.com/office/drawing/2014/main" id="{FE4B9F07-FC08-4D4D-BFAB-F05BD664EE14}"/>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mn-lt"/>
              </a:defRPr>
            </a:lvl1pPr>
          </a:lstStyle>
          <a:p>
            <a:pPr>
              <a:defRPr/>
            </a:pPr>
            <a:endParaRPr lang="en-US"/>
          </a:p>
        </p:txBody>
      </p:sp>
      <p:sp>
        <p:nvSpPr>
          <p:cNvPr id="68614" name="Rectangle 6">
            <a:extLst>
              <a:ext uri="{FF2B5EF4-FFF2-40B4-BE49-F238E27FC236}">
                <a16:creationId xmlns:a16="http://schemas.microsoft.com/office/drawing/2014/main" id="{62D0BE5F-FBB7-4610-9879-2A49BE93899F}"/>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latin typeface="Arial" panose="020B0604020202020204" pitchFamily="34" charset="0"/>
              </a:defRPr>
            </a:lvl1pPr>
          </a:lstStyle>
          <a:p>
            <a:fld id="{58CE5746-3EE9-4747-8817-011954F2958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ransition spd="slow">
    <p:diamond/>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6600"/>
            </a:gs>
            <a:gs pos="100000">
              <a:srgbClr val="3333CC"/>
            </a:gs>
          </a:gsLst>
          <a:lin ang="2700000" scaled="1"/>
        </a:gra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4C00EDF-87AB-4B5F-936A-EE8E8DB1CAB7}"/>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331C6ECB-7988-4B16-B7E8-6BCE67D8B5EE}"/>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B38B44E-DBD6-463A-A029-BACBEDF5B9C4}"/>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a:cs typeface="Arial" panose="020B0604020202020204" pitchFamily="34" charset="0"/>
              </a:defRPr>
            </a:lvl1pPr>
          </a:lstStyle>
          <a:p>
            <a:pPr>
              <a:defRPr/>
            </a:pPr>
            <a:endParaRPr lang="en-US"/>
          </a:p>
        </p:txBody>
      </p:sp>
      <p:sp>
        <p:nvSpPr>
          <p:cNvPr id="1029" name="Rectangle 5">
            <a:extLst>
              <a:ext uri="{FF2B5EF4-FFF2-40B4-BE49-F238E27FC236}">
                <a16:creationId xmlns:a16="http://schemas.microsoft.com/office/drawing/2014/main" id="{A138A376-BAD2-4007-8D6E-5F3F9A390822}"/>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a:cs typeface="Arial" panose="020B0604020202020204" pitchFamily="34" charset="0"/>
              </a:defRPr>
            </a:lvl1pPr>
          </a:lstStyle>
          <a:p>
            <a:pPr>
              <a:defRPr/>
            </a:pPr>
            <a:endParaRPr lang="en-US"/>
          </a:p>
        </p:txBody>
      </p:sp>
      <p:sp>
        <p:nvSpPr>
          <p:cNvPr id="1030" name="Rectangle 6">
            <a:extLst>
              <a:ext uri="{FF2B5EF4-FFF2-40B4-BE49-F238E27FC236}">
                <a16:creationId xmlns:a16="http://schemas.microsoft.com/office/drawing/2014/main" id="{FB0344FB-48C5-4645-8373-182E65BA3EE5}"/>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a:cs typeface="Arial" panose="020B0604020202020204" pitchFamily="34" charset="0"/>
              </a:defRPr>
            </a:lvl1pPr>
          </a:lstStyle>
          <a:p>
            <a:pPr>
              <a:defRPr/>
            </a:pPr>
            <a:fld id="{C34447C0-1125-4F20-B677-DA577394B34A}" type="slidenum">
              <a:rPr lang="en-US"/>
              <a:pPr>
                <a:defRPr/>
              </a:pPr>
              <a:t>‹#›</a:t>
            </a:fld>
            <a:endParaRPr lang="en-US"/>
          </a:p>
        </p:txBody>
      </p:sp>
    </p:spTree>
    <p:extLst>
      <p:ext uri="{BB962C8B-B14F-4D97-AF65-F5344CB8AC3E}">
        <p14:creationId xmlns:p14="http://schemas.microsoft.com/office/powerpoint/2010/main" val="3414164016"/>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Lst>
  <p:transition spd="slow">
    <p:fade/>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BBCC63-68B0-4E3E-B1F0-127B9686A791}" type="datetimeFigureOut">
              <a:rPr lang="en-US" smtClean="0"/>
              <a:pPr/>
              <a:t>5/24/2020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6EB5D8-DE92-4BB2-BC66-CA12E05C893D}" type="slidenum">
              <a:rPr lang="en-US" smtClean="0"/>
              <a:pPr/>
              <a:t>‹#›</a:t>
            </a:fld>
            <a:endParaRPr lang="en-US" dirty="0"/>
          </a:p>
        </p:txBody>
      </p:sp>
      <p:pic>
        <p:nvPicPr>
          <p:cNvPr id="7" name="Picture 6" descr="482068919_b3a4569d24.jpg"/>
          <p:cNvPicPr>
            <a:picLocks noChangeAspect="1"/>
          </p:cNvPicPr>
          <p:nvPr userDrawn="1"/>
        </p:nvPicPr>
        <p:blipFill>
          <a:blip r:embed="rId13" cstate="print"/>
          <a:stretch>
            <a:fillRect/>
          </a:stretch>
        </p:blipFill>
        <p:spPr>
          <a:xfrm>
            <a:off x="0" y="749808"/>
            <a:ext cx="9144000" cy="6108192"/>
          </a:xfrm>
          <a:prstGeom prst="rect">
            <a:avLst/>
          </a:prstGeom>
        </p:spPr>
      </p:pic>
    </p:spTree>
    <p:extLst>
      <p:ext uri="{BB962C8B-B14F-4D97-AF65-F5344CB8AC3E}">
        <p14:creationId xmlns:p14="http://schemas.microsoft.com/office/powerpoint/2010/main" val="3779584565"/>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Lst>
  <p:transition spd="slow">
    <p:zo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med">
    <p:zoom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ext Box 2">
            <a:extLst>
              <a:ext uri="{FF2B5EF4-FFF2-40B4-BE49-F238E27FC236}">
                <a16:creationId xmlns:a16="http://schemas.microsoft.com/office/drawing/2014/main" id="{06EA820A-72B2-4CD5-B5CA-411B12EC5B5B}"/>
              </a:ext>
            </a:extLst>
          </p:cNvPr>
          <p:cNvSpPr txBox="1">
            <a:spLocks noChangeArrowheads="1"/>
          </p:cNvSpPr>
          <p:nvPr/>
        </p:nvSpPr>
        <p:spPr bwMode="auto">
          <a:xfrm>
            <a:off x="914400" y="228600"/>
            <a:ext cx="7423150" cy="914400"/>
          </a:xfrm>
          <a:prstGeom prst="rect">
            <a:avLst/>
          </a:prstGeom>
          <a:noFill/>
          <a:ln w="12700">
            <a:noFill/>
            <a:miter lim="800000"/>
            <a:headEnd type="none" w="sm" len="sm"/>
            <a:tailEnd type="none" w="sm" len="sm"/>
          </a:ln>
          <a:effectLst/>
        </p:spPr>
        <p:txBody>
          <a:bodyPr wrap="none">
            <a:spAutoFit/>
          </a:bodyPr>
          <a:lstStyle/>
          <a:p>
            <a:pPr algn="ctr">
              <a:defRPr/>
            </a:pPr>
            <a:r>
              <a:rPr lang="en-US" sz="5400" b="0">
                <a:solidFill>
                  <a:srgbClr val="FFFFCC"/>
                </a:solidFill>
                <a:effectLst>
                  <a:outerShdw blurRad="38100" dist="38100" dir="2700000" algn="tl">
                    <a:srgbClr val="000000"/>
                  </a:outerShdw>
                </a:effectLst>
                <a:latin typeface="Times New Roman" pitchFamily="18" charset="0"/>
              </a:rPr>
              <a:t>Wisdom &amp; Understanding</a:t>
            </a:r>
            <a:endParaRPr lang="en-US" sz="2400" b="0">
              <a:solidFill>
                <a:srgbClr val="FFFFCC"/>
              </a:solidFill>
              <a:effectLst>
                <a:outerShdw blurRad="38100" dist="38100" dir="2700000" algn="tl">
                  <a:srgbClr val="000000"/>
                </a:outerShdw>
              </a:effectLst>
              <a:latin typeface="Times New Roman" pitchFamily="18" charset="0"/>
            </a:endParaRPr>
          </a:p>
        </p:txBody>
      </p:sp>
      <p:sp>
        <p:nvSpPr>
          <p:cNvPr id="24579" name="Text Box 3">
            <a:extLst>
              <a:ext uri="{FF2B5EF4-FFF2-40B4-BE49-F238E27FC236}">
                <a16:creationId xmlns:a16="http://schemas.microsoft.com/office/drawing/2014/main" id="{92E0C1EC-81E8-495B-952B-2F5A2F83B79A}"/>
              </a:ext>
            </a:extLst>
          </p:cNvPr>
          <p:cNvSpPr txBox="1">
            <a:spLocks noChangeArrowheads="1"/>
          </p:cNvSpPr>
          <p:nvPr/>
        </p:nvSpPr>
        <p:spPr bwMode="auto">
          <a:xfrm>
            <a:off x="457200" y="1384300"/>
            <a:ext cx="8229600" cy="4495800"/>
          </a:xfrm>
          <a:prstGeom prst="rect">
            <a:avLst/>
          </a:prstGeom>
          <a:solidFill>
            <a:schemeClr val="bg1"/>
          </a:solidFill>
          <a:ln w="12700">
            <a:solidFill>
              <a:schemeClr val="tx1"/>
            </a:solidFill>
            <a:miter lim="800000"/>
            <a:headEnd type="none" w="sm" len="sm"/>
            <a:tailEnd type="none" w="sm" len="sm"/>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0">
                <a:latin typeface="Times New Roman" panose="02020603050405020304" pitchFamily="18" charset="0"/>
              </a:rPr>
              <a:t>“</a:t>
            </a:r>
            <a:r>
              <a:rPr lang="en-US" altLang="en-US" sz="2800" b="0">
                <a:latin typeface="Times New Roman" panose="02020603050405020304" pitchFamily="18" charset="0"/>
              </a:rPr>
              <a:t>He will do only that which is in his spiritual interest, or what is good for him on a spiritual level. Some things even right in themselves are not best for the Christian. It does not necessarily take </a:t>
            </a:r>
            <a:r>
              <a:rPr lang="en-US" altLang="en-US" sz="2800">
                <a:latin typeface="Times New Roman" panose="02020603050405020304" pitchFamily="18" charset="0"/>
              </a:rPr>
              <a:t>all wisdom and spiritual understanding</a:t>
            </a:r>
            <a:r>
              <a:rPr lang="en-US" altLang="en-US" sz="2800" b="0">
                <a:latin typeface="Times New Roman" panose="02020603050405020304" pitchFamily="18" charset="0"/>
              </a:rPr>
              <a:t> to know the difference between right and wrong, or the good and the bad. But it does require such wisdom and understanding to know the better over the good, and the best over the better, and having recognized the difference to then make the best choice rather than just refuse the bad</a:t>
            </a:r>
            <a:r>
              <a:rPr lang="en-US" altLang="en-US" b="0">
                <a:latin typeface="Times New Roman" panose="02020603050405020304" pitchFamily="18" charset="0"/>
              </a:rPr>
              <a:t>.” - </a:t>
            </a:r>
            <a:r>
              <a:rPr lang="en-US" altLang="en-US" b="0" i="1">
                <a:latin typeface="Times New Roman" panose="02020603050405020304" pitchFamily="18" charset="0"/>
              </a:rPr>
              <a:t>Weaver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C347B848-39AE-4278-BA9A-BBEC30AAAB4E}"/>
              </a:ext>
            </a:extLst>
          </p:cNvPr>
          <p:cNvSpPr>
            <a:spLocks noChangeArrowheads="1"/>
          </p:cNvSpPr>
          <p:nvPr/>
        </p:nvSpPr>
        <p:spPr bwMode="auto">
          <a:xfrm>
            <a:off x="609600" y="762000"/>
            <a:ext cx="2133600" cy="5410200"/>
          </a:xfrm>
          <a:prstGeom prst="rect">
            <a:avLst/>
          </a:prstGeom>
          <a:solidFill>
            <a:srgbClr val="5F5F5F"/>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4000">
              <a:latin typeface="Comic Sans MS" panose="030F0702030302020204" pitchFamily="66" charset="0"/>
            </a:endParaRPr>
          </a:p>
        </p:txBody>
      </p:sp>
      <p:sp>
        <p:nvSpPr>
          <p:cNvPr id="25603" name="Rectangle 3">
            <a:extLst>
              <a:ext uri="{FF2B5EF4-FFF2-40B4-BE49-F238E27FC236}">
                <a16:creationId xmlns:a16="http://schemas.microsoft.com/office/drawing/2014/main" id="{4FA6DF72-E45F-45F2-AD32-0794568F2517}"/>
              </a:ext>
            </a:extLst>
          </p:cNvPr>
          <p:cNvSpPr>
            <a:spLocks noChangeArrowheads="1"/>
          </p:cNvSpPr>
          <p:nvPr/>
        </p:nvSpPr>
        <p:spPr bwMode="auto">
          <a:xfrm>
            <a:off x="2743200" y="762000"/>
            <a:ext cx="5867400" cy="541020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800">
              <a:latin typeface="Comic Sans MS" panose="030F0702030302020204" pitchFamily="66" charset="0"/>
            </a:endParaRPr>
          </a:p>
        </p:txBody>
      </p:sp>
      <p:sp>
        <p:nvSpPr>
          <p:cNvPr id="175108" name="Text Box 4">
            <a:extLst>
              <a:ext uri="{FF2B5EF4-FFF2-40B4-BE49-F238E27FC236}">
                <a16:creationId xmlns:a16="http://schemas.microsoft.com/office/drawing/2014/main" id="{1C88234C-2D86-44F9-A1D3-970CB5FDE9D7}"/>
              </a:ext>
            </a:extLst>
          </p:cNvPr>
          <p:cNvSpPr txBox="1">
            <a:spLocks noChangeArrowheads="1"/>
          </p:cNvSpPr>
          <p:nvPr/>
        </p:nvSpPr>
        <p:spPr bwMode="auto">
          <a:xfrm>
            <a:off x="914400" y="1081088"/>
            <a:ext cx="152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Sin</a:t>
            </a:r>
          </a:p>
        </p:txBody>
      </p:sp>
      <p:sp>
        <p:nvSpPr>
          <p:cNvPr id="25605" name="Rectangle 6">
            <a:extLst>
              <a:ext uri="{FF2B5EF4-FFF2-40B4-BE49-F238E27FC236}">
                <a16:creationId xmlns:a16="http://schemas.microsoft.com/office/drawing/2014/main" id="{A59CAF9A-181F-460F-A6A8-B72FC25F18AD}"/>
              </a:ext>
            </a:extLst>
          </p:cNvPr>
          <p:cNvSpPr>
            <a:spLocks noChangeArrowheads="1"/>
          </p:cNvSpPr>
          <p:nvPr/>
        </p:nvSpPr>
        <p:spPr bwMode="auto">
          <a:xfrm>
            <a:off x="2743200" y="762000"/>
            <a:ext cx="76200" cy="54102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800">
              <a:latin typeface="Comic Sans MS" panose="030F0702030302020204" pitchFamily="66" charset="0"/>
            </a:endParaRPr>
          </a:p>
        </p:txBody>
      </p:sp>
      <p:sp>
        <p:nvSpPr>
          <p:cNvPr id="175111" name="Text Box 7">
            <a:extLst>
              <a:ext uri="{FF2B5EF4-FFF2-40B4-BE49-F238E27FC236}">
                <a16:creationId xmlns:a16="http://schemas.microsoft.com/office/drawing/2014/main" id="{F86B3585-6E56-48A4-BB2D-D24303F5149A}"/>
              </a:ext>
            </a:extLst>
          </p:cNvPr>
          <p:cNvSpPr txBox="1">
            <a:spLocks noChangeArrowheads="1"/>
          </p:cNvSpPr>
          <p:nvPr/>
        </p:nvSpPr>
        <p:spPr bwMode="auto">
          <a:xfrm>
            <a:off x="4114800" y="1035050"/>
            <a:ext cx="3505200" cy="641350"/>
          </a:xfrm>
          <a:prstGeom prst="rect">
            <a:avLst/>
          </a:prstGeom>
          <a:noFill/>
          <a:ln w="9525">
            <a:noFill/>
            <a:miter lim="800000"/>
            <a:headEnd/>
            <a:tailEnd/>
          </a:ln>
          <a:effectLst/>
        </p:spPr>
        <p:txBody>
          <a:bodyPr>
            <a:spAutoFit/>
          </a:bodyPr>
          <a:lstStyle/>
          <a:p>
            <a:pPr algn="ctr">
              <a:spcBef>
                <a:spcPct val="50000"/>
              </a:spcBef>
              <a:defRPr/>
            </a:pPr>
            <a:r>
              <a:rPr lang="en-US" sz="3600">
                <a:effectLst>
                  <a:outerShdw blurRad="38100" dist="38100" dir="2700000" algn="tl">
                    <a:srgbClr val="FFFFFF"/>
                  </a:outerShdw>
                </a:effectLst>
              </a:rPr>
              <a:t>Good / Right</a:t>
            </a:r>
          </a:p>
        </p:txBody>
      </p:sp>
      <p:sp>
        <p:nvSpPr>
          <p:cNvPr id="175112" name="Oval 8">
            <a:extLst>
              <a:ext uri="{FF2B5EF4-FFF2-40B4-BE49-F238E27FC236}">
                <a16:creationId xmlns:a16="http://schemas.microsoft.com/office/drawing/2014/main" id="{FEF8C589-5CDB-4AE2-9DF5-E93550BB26DF}"/>
              </a:ext>
            </a:extLst>
          </p:cNvPr>
          <p:cNvSpPr>
            <a:spLocks noChangeArrowheads="1"/>
          </p:cNvSpPr>
          <p:nvPr/>
        </p:nvSpPr>
        <p:spPr bwMode="auto">
          <a:xfrm>
            <a:off x="3200400" y="2971800"/>
            <a:ext cx="2133600" cy="990600"/>
          </a:xfrm>
          <a:prstGeom prst="ellipse">
            <a:avLst/>
          </a:prstGeom>
          <a:gradFill rotWithShape="1">
            <a:gsLst>
              <a:gs pos="0">
                <a:srgbClr val="FF9933"/>
              </a:gs>
              <a:gs pos="100000">
                <a:srgbClr val="FF9933">
                  <a:gamma/>
                  <a:shade val="46275"/>
                  <a:invGamma/>
                </a:srgbClr>
              </a:gs>
            </a:gsLst>
            <a:lin ang="5400000" scaled="1"/>
          </a:gradFill>
          <a:ln w="9525">
            <a:solidFill>
              <a:schemeClr val="tx1"/>
            </a:solidFill>
            <a:round/>
            <a:headEnd/>
            <a:tailEnd/>
          </a:ln>
          <a:effectLst/>
        </p:spPr>
        <p:txBody>
          <a:bodyPr wrap="none" anchor="ctr"/>
          <a:lstStyle/>
          <a:p>
            <a:pPr algn="ctr">
              <a:defRPr/>
            </a:pPr>
            <a:r>
              <a:rPr lang="en-US" sz="2400">
                <a:solidFill>
                  <a:schemeClr val="bg1"/>
                </a:solidFill>
                <a:effectLst>
                  <a:outerShdw blurRad="38100" dist="38100" dir="2700000" algn="tl">
                    <a:srgbClr val="000000"/>
                  </a:outerShdw>
                </a:effectLst>
              </a:rPr>
              <a:t>Decision /</a:t>
            </a:r>
          </a:p>
          <a:p>
            <a:pPr algn="ctr">
              <a:defRPr/>
            </a:pPr>
            <a:r>
              <a:rPr lang="en-US" sz="2400">
                <a:solidFill>
                  <a:schemeClr val="bg1"/>
                </a:solidFill>
                <a:effectLst>
                  <a:outerShdw blurRad="38100" dist="38100" dir="2700000" algn="tl">
                    <a:srgbClr val="000000"/>
                  </a:outerShdw>
                </a:effectLst>
              </a:rPr>
              <a:t>Action</a:t>
            </a:r>
          </a:p>
        </p:txBody>
      </p:sp>
      <p:grpSp>
        <p:nvGrpSpPr>
          <p:cNvPr id="175115" name="Group 11">
            <a:extLst>
              <a:ext uri="{FF2B5EF4-FFF2-40B4-BE49-F238E27FC236}">
                <a16:creationId xmlns:a16="http://schemas.microsoft.com/office/drawing/2014/main" id="{689F7D34-E72B-47DF-808A-BA3888B2C014}"/>
              </a:ext>
            </a:extLst>
          </p:cNvPr>
          <p:cNvGrpSpPr>
            <a:grpSpLocks/>
          </p:cNvGrpSpPr>
          <p:nvPr/>
        </p:nvGrpSpPr>
        <p:grpSpPr bwMode="auto">
          <a:xfrm>
            <a:off x="2133600" y="4114800"/>
            <a:ext cx="6172200" cy="1022350"/>
            <a:chOff x="1344" y="2784"/>
            <a:chExt cx="3888" cy="644"/>
          </a:xfrm>
        </p:grpSpPr>
        <p:sp>
          <p:nvSpPr>
            <p:cNvPr id="25609" name="AutoShape 9">
              <a:extLst>
                <a:ext uri="{FF2B5EF4-FFF2-40B4-BE49-F238E27FC236}">
                  <a16:creationId xmlns:a16="http://schemas.microsoft.com/office/drawing/2014/main" id="{496F5D31-B0A6-437B-898C-8C09E23DDA2C}"/>
                </a:ext>
              </a:extLst>
            </p:cNvPr>
            <p:cNvSpPr>
              <a:spLocks noChangeArrowheads="1"/>
            </p:cNvSpPr>
            <p:nvPr/>
          </p:nvSpPr>
          <p:spPr bwMode="auto">
            <a:xfrm rot="3834143">
              <a:off x="1656" y="2472"/>
              <a:ext cx="624" cy="1248"/>
            </a:xfrm>
            <a:prstGeom prst="curvedLeftArrow">
              <a:avLst>
                <a:gd name="adj1" fmla="val 40000"/>
                <a:gd name="adj2" fmla="val 80000"/>
                <a:gd name="adj3" fmla="val 33333"/>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800">
                <a:latin typeface="Comic Sans MS" panose="030F0702030302020204" pitchFamily="66" charset="0"/>
              </a:endParaRPr>
            </a:p>
          </p:txBody>
        </p:sp>
        <p:sp>
          <p:nvSpPr>
            <p:cNvPr id="25610" name="Text Box 10">
              <a:extLst>
                <a:ext uri="{FF2B5EF4-FFF2-40B4-BE49-F238E27FC236}">
                  <a16:creationId xmlns:a16="http://schemas.microsoft.com/office/drawing/2014/main" id="{2A321F37-5757-42E4-8001-940D8EF58372}"/>
                </a:ext>
              </a:extLst>
            </p:cNvPr>
            <p:cNvSpPr txBox="1">
              <a:spLocks noChangeArrowheads="1"/>
            </p:cNvSpPr>
            <p:nvPr/>
          </p:nvSpPr>
          <p:spPr bwMode="auto">
            <a:xfrm>
              <a:off x="2304" y="2832"/>
              <a:ext cx="2928"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i="1">
                  <a:solidFill>
                    <a:schemeClr val="accent2"/>
                  </a:solidFill>
                  <a:latin typeface="Comic Sans MS" panose="030F0702030302020204" pitchFamily="66" charset="0"/>
                </a:rPr>
                <a:t>Since it is not sinful –     no problem at all!</a:t>
              </a:r>
            </a:p>
          </p:txBody>
        </p:sp>
      </p:gr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5112"/>
                                        </p:tgtEl>
                                        <p:attrNameLst>
                                          <p:attrName>style.visibility</p:attrName>
                                        </p:attrNameLst>
                                      </p:cBhvr>
                                      <p:to>
                                        <p:strVal val="visible"/>
                                      </p:to>
                                    </p:set>
                                    <p:animEffect transition="in" filter="fade">
                                      <p:cBhvr>
                                        <p:cTn id="7" dur="2000"/>
                                        <p:tgtEl>
                                          <p:spTgt spid="1751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75115"/>
                                        </p:tgtEl>
                                        <p:attrNameLst>
                                          <p:attrName>style.visibility</p:attrName>
                                        </p:attrNameLst>
                                      </p:cBhvr>
                                      <p:to>
                                        <p:strVal val="visible"/>
                                      </p:to>
                                    </p:set>
                                    <p:animEffect transition="in" filter="wipe(up)">
                                      <p:cBhvr>
                                        <p:cTn id="12" dur="500"/>
                                        <p:tgtEl>
                                          <p:spTgt spid="175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4999C5C-686D-4605-ADAB-0FFBB927DE9E}"/>
              </a:ext>
            </a:extLst>
          </p:cNvPr>
          <p:cNvSpPr>
            <a:spLocks noChangeArrowheads="1"/>
          </p:cNvSpPr>
          <p:nvPr/>
        </p:nvSpPr>
        <p:spPr bwMode="auto">
          <a:xfrm>
            <a:off x="609600" y="762000"/>
            <a:ext cx="2133600" cy="5410200"/>
          </a:xfrm>
          <a:prstGeom prst="rect">
            <a:avLst/>
          </a:prstGeom>
          <a:solidFill>
            <a:srgbClr val="5F5F5F"/>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4000">
              <a:latin typeface="Comic Sans MS" panose="030F0702030302020204" pitchFamily="66" charset="0"/>
            </a:endParaRPr>
          </a:p>
        </p:txBody>
      </p:sp>
      <p:sp>
        <p:nvSpPr>
          <p:cNvPr id="177156" name="Text Box 4">
            <a:extLst>
              <a:ext uri="{FF2B5EF4-FFF2-40B4-BE49-F238E27FC236}">
                <a16:creationId xmlns:a16="http://schemas.microsoft.com/office/drawing/2014/main" id="{88506F43-930F-4B56-9F66-9CDCC67015EE}"/>
              </a:ext>
            </a:extLst>
          </p:cNvPr>
          <p:cNvSpPr txBox="1">
            <a:spLocks noChangeArrowheads="1"/>
          </p:cNvSpPr>
          <p:nvPr/>
        </p:nvSpPr>
        <p:spPr bwMode="auto">
          <a:xfrm>
            <a:off x="914400" y="1081088"/>
            <a:ext cx="152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Sin</a:t>
            </a:r>
          </a:p>
        </p:txBody>
      </p:sp>
      <p:sp>
        <p:nvSpPr>
          <p:cNvPr id="26628" name="Rectangle 11">
            <a:extLst>
              <a:ext uri="{FF2B5EF4-FFF2-40B4-BE49-F238E27FC236}">
                <a16:creationId xmlns:a16="http://schemas.microsoft.com/office/drawing/2014/main" id="{A6CFDC1F-1807-4BE1-A3C8-1727B1CCEEA7}"/>
              </a:ext>
            </a:extLst>
          </p:cNvPr>
          <p:cNvSpPr>
            <a:spLocks noChangeArrowheads="1"/>
          </p:cNvSpPr>
          <p:nvPr/>
        </p:nvSpPr>
        <p:spPr bwMode="auto">
          <a:xfrm>
            <a:off x="2743200" y="762000"/>
            <a:ext cx="1828800" cy="5410200"/>
          </a:xfrm>
          <a:prstGeom prst="rect">
            <a:avLst/>
          </a:prstGeom>
          <a:solidFill>
            <a:srgbClr val="969696"/>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4000">
              <a:latin typeface="Comic Sans MS" panose="030F0702030302020204" pitchFamily="66" charset="0"/>
            </a:endParaRPr>
          </a:p>
        </p:txBody>
      </p:sp>
      <p:sp>
        <p:nvSpPr>
          <p:cNvPr id="26629" name="Rectangle 14">
            <a:extLst>
              <a:ext uri="{FF2B5EF4-FFF2-40B4-BE49-F238E27FC236}">
                <a16:creationId xmlns:a16="http://schemas.microsoft.com/office/drawing/2014/main" id="{B8E8E2AF-312B-448A-AB5A-45C5210419BA}"/>
              </a:ext>
            </a:extLst>
          </p:cNvPr>
          <p:cNvSpPr>
            <a:spLocks noChangeArrowheads="1"/>
          </p:cNvSpPr>
          <p:nvPr/>
        </p:nvSpPr>
        <p:spPr bwMode="auto">
          <a:xfrm>
            <a:off x="4572000" y="762000"/>
            <a:ext cx="1828800" cy="5410200"/>
          </a:xfrm>
          <a:prstGeom prst="rect">
            <a:avLst/>
          </a:prstGeom>
          <a:solidFill>
            <a:srgbClr val="C0C0C0"/>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4000">
              <a:latin typeface="Comic Sans MS" panose="030F0702030302020204" pitchFamily="66" charset="0"/>
            </a:endParaRPr>
          </a:p>
        </p:txBody>
      </p:sp>
      <p:sp>
        <p:nvSpPr>
          <p:cNvPr id="26630" name="Rectangle 15">
            <a:extLst>
              <a:ext uri="{FF2B5EF4-FFF2-40B4-BE49-F238E27FC236}">
                <a16:creationId xmlns:a16="http://schemas.microsoft.com/office/drawing/2014/main" id="{1D005862-8708-47EA-96BE-FB56D8000022}"/>
              </a:ext>
            </a:extLst>
          </p:cNvPr>
          <p:cNvSpPr>
            <a:spLocks noChangeArrowheads="1"/>
          </p:cNvSpPr>
          <p:nvPr/>
        </p:nvSpPr>
        <p:spPr bwMode="auto">
          <a:xfrm>
            <a:off x="6400800" y="762000"/>
            <a:ext cx="1828800" cy="541020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4000">
              <a:latin typeface="Comic Sans MS" panose="030F0702030302020204" pitchFamily="66" charset="0"/>
            </a:endParaRPr>
          </a:p>
        </p:txBody>
      </p:sp>
      <p:sp>
        <p:nvSpPr>
          <p:cNvPr id="26631" name="Rectangle 5">
            <a:extLst>
              <a:ext uri="{FF2B5EF4-FFF2-40B4-BE49-F238E27FC236}">
                <a16:creationId xmlns:a16="http://schemas.microsoft.com/office/drawing/2014/main" id="{22935848-BB7E-4A47-9E71-26A305C6424B}"/>
              </a:ext>
            </a:extLst>
          </p:cNvPr>
          <p:cNvSpPr>
            <a:spLocks noChangeArrowheads="1"/>
          </p:cNvSpPr>
          <p:nvPr/>
        </p:nvSpPr>
        <p:spPr bwMode="auto">
          <a:xfrm>
            <a:off x="2743200" y="762000"/>
            <a:ext cx="76200" cy="54102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800">
              <a:latin typeface="Comic Sans MS" panose="030F0702030302020204" pitchFamily="66" charset="0"/>
            </a:endParaRPr>
          </a:p>
        </p:txBody>
      </p:sp>
      <p:sp>
        <p:nvSpPr>
          <p:cNvPr id="177168" name="Text Box 16">
            <a:extLst>
              <a:ext uri="{FF2B5EF4-FFF2-40B4-BE49-F238E27FC236}">
                <a16:creationId xmlns:a16="http://schemas.microsoft.com/office/drawing/2014/main" id="{D6828D9A-F726-4CB5-8F0A-994DF4DE03EB}"/>
              </a:ext>
            </a:extLst>
          </p:cNvPr>
          <p:cNvSpPr txBox="1">
            <a:spLocks noChangeArrowheads="1"/>
          </p:cNvSpPr>
          <p:nvPr/>
        </p:nvSpPr>
        <p:spPr bwMode="auto">
          <a:xfrm>
            <a:off x="2895600" y="1066800"/>
            <a:ext cx="15240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Bad</a:t>
            </a:r>
          </a:p>
        </p:txBody>
      </p:sp>
      <p:sp>
        <p:nvSpPr>
          <p:cNvPr id="177169" name="Text Box 17">
            <a:extLst>
              <a:ext uri="{FF2B5EF4-FFF2-40B4-BE49-F238E27FC236}">
                <a16:creationId xmlns:a16="http://schemas.microsoft.com/office/drawing/2014/main" id="{7FE3A1D0-92B6-4AF5-9B6C-04D3CC1794E5}"/>
              </a:ext>
            </a:extLst>
          </p:cNvPr>
          <p:cNvSpPr txBox="1">
            <a:spLocks noChangeArrowheads="1"/>
          </p:cNvSpPr>
          <p:nvPr/>
        </p:nvSpPr>
        <p:spPr bwMode="auto">
          <a:xfrm>
            <a:off x="4572000" y="1066800"/>
            <a:ext cx="18288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chemeClr val="bg1"/>
                </a:solidFill>
                <a:effectLst>
                  <a:outerShdw blurRad="38100" dist="38100" dir="2700000" algn="tl">
                    <a:srgbClr val="000000"/>
                  </a:outerShdw>
                </a:effectLst>
              </a:rPr>
              <a:t>Better</a:t>
            </a:r>
          </a:p>
        </p:txBody>
      </p:sp>
      <p:sp>
        <p:nvSpPr>
          <p:cNvPr id="177170" name="Text Box 18">
            <a:extLst>
              <a:ext uri="{FF2B5EF4-FFF2-40B4-BE49-F238E27FC236}">
                <a16:creationId xmlns:a16="http://schemas.microsoft.com/office/drawing/2014/main" id="{38302E2E-BFC3-4F8C-BA9B-8385AFB244D0}"/>
              </a:ext>
            </a:extLst>
          </p:cNvPr>
          <p:cNvSpPr txBox="1">
            <a:spLocks noChangeArrowheads="1"/>
          </p:cNvSpPr>
          <p:nvPr/>
        </p:nvSpPr>
        <p:spPr bwMode="auto">
          <a:xfrm>
            <a:off x="6553200" y="1066800"/>
            <a:ext cx="1524000" cy="641350"/>
          </a:xfrm>
          <a:prstGeom prst="rect">
            <a:avLst/>
          </a:prstGeom>
          <a:noFill/>
          <a:ln w="9525">
            <a:noFill/>
            <a:miter lim="800000"/>
            <a:headEnd/>
            <a:tailEnd/>
          </a:ln>
          <a:effectLst/>
        </p:spPr>
        <p:txBody>
          <a:bodyPr>
            <a:spAutoFit/>
          </a:bodyPr>
          <a:lstStyle/>
          <a:p>
            <a:pPr algn="ctr">
              <a:spcBef>
                <a:spcPct val="50000"/>
              </a:spcBef>
              <a:defRPr/>
            </a:pPr>
            <a:r>
              <a:rPr lang="en-US" sz="3600">
                <a:effectLst>
                  <a:outerShdw blurRad="38100" dist="38100" dir="2700000" algn="tl">
                    <a:srgbClr val="FFFFFF"/>
                  </a:outerShdw>
                </a:effectLst>
              </a:rPr>
              <a:t>Best</a:t>
            </a:r>
          </a:p>
        </p:txBody>
      </p:sp>
      <p:sp>
        <p:nvSpPr>
          <p:cNvPr id="177171" name="Oval 19">
            <a:extLst>
              <a:ext uri="{FF2B5EF4-FFF2-40B4-BE49-F238E27FC236}">
                <a16:creationId xmlns:a16="http://schemas.microsoft.com/office/drawing/2014/main" id="{39A349EE-716C-4F80-9A4F-6C9A752815CB}"/>
              </a:ext>
            </a:extLst>
          </p:cNvPr>
          <p:cNvSpPr>
            <a:spLocks noChangeArrowheads="1"/>
          </p:cNvSpPr>
          <p:nvPr/>
        </p:nvSpPr>
        <p:spPr bwMode="auto">
          <a:xfrm>
            <a:off x="2895600" y="2819400"/>
            <a:ext cx="2133600" cy="990600"/>
          </a:xfrm>
          <a:prstGeom prst="ellipse">
            <a:avLst/>
          </a:prstGeom>
          <a:gradFill rotWithShape="1">
            <a:gsLst>
              <a:gs pos="0">
                <a:srgbClr val="FF9933"/>
              </a:gs>
              <a:gs pos="100000">
                <a:srgbClr val="FF9933">
                  <a:gamma/>
                  <a:shade val="46275"/>
                  <a:invGamma/>
                </a:srgbClr>
              </a:gs>
            </a:gsLst>
            <a:lin ang="5400000" scaled="1"/>
          </a:gradFill>
          <a:ln w="9525">
            <a:solidFill>
              <a:schemeClr val="tx1"/>
            </a:solidFill>
            <a:round/>
            <a:headEnd/>
            <a:tailEnd/>
          </a:ln>
          <a:effectLst/>
        </p:spPr>
        <p:txBody>
          <a:bodyPr wrap="none" anchor="ctr"/>
          <a:lstStyle/>
          <a:p>
            <a:pPr algn="ctr">
              <a:defRPr/>
            </a:pPr>
            <a:r>
              <a:rPr lang="en-US" sz="2400">
                <a:solidFill>
                  <a:schemeClr val="bg1"/>
                </a:solidFill>
                <a:effectLst>
                  <a:outerShdw blurRad="38100" dist="38100" dir="2700000" algn="tl">
                    <a:srgbClr val="000000"/>
                  </a:outerShdw>
                </a:effectLst>
              </a:rPr>
              <a:t>Decision /</a:t>
            </a:r>
          </a:p>
          <a:p>
            <a:pPr algn="ctr">
              <a:defRPr/>
            </a:pPr>
            <a:r>
              <a:rPr lang="en-US" sz="2400">
                <a:solidFill>
                  <a:schemeClr val="bg1"/>
                </a:solidFill>
                <a:effectLst>
                  <a:outerShdw blurRad="38100" dist="38100" dir="2700000" algn="tl">
                    <a:srgbClr val="000000"/>
                  </a:outerShdw>
                </a:effectLst>
              </a:rPr>
              <a:t>Action</a:t>
            </a:r>
          </a:p>
        </p:txBody>
      </p:sp>
      <p:grpSp>
        <p:nvGrpSpPr>
          <p:cNvPr id="177172" name="Group 20">
            <a:extLst>
              <a:ext uri="{FF2B5EF4-FFF2-40B4-BE49-F238E27FC236}">
                <a16:creationId xmlns:a16="http://schemas.microsoft.com/office/drawing/2014/main" id="{AABC5414-54A9-43F6-8158-8F0E696D6AB1}"/>
              </a:ext>
            </a:extLst>
          </p:cNvPr>
          <p:cNvGrpSpPr>
            <a:grpSpLocks/>
          </p:cNvGrpSpPr>
          <p:nvPr/>
        </p:nvGrpSpPr>
        <p:grpSpPr bwMode="auto">
          <a:xfrm>
            <a:off x="2133600" y="4038600"/>
            <a:ext cx="6172200" cy="1022350"/>
            <a:chOff x="1344" y="2784"/>
            <a:chExt cx="3888" cy="644"/>
          </a:xfrm>
        </p:grpSpPr>
        <p:sp>
          <p:nvSpPr>
            <p:cNvPr id="26637" name="AutoShape 21">
              <a:extLst>
                <a:ext uri="{FF2B5EF4-FFF2-40B4-BE49-F238E27FC236}">
                  <a16:creationId xmlns:a16="http://schemas.microsoft.com/office/drawing/2014/main" id="{0016FE03-D0C6-44A7-B462-D56422C7D7FC}"/>
                </a:ext>
              </a:extLst>
            </p:cNvPr>
            <p:cNvSpPr>
              <a:spLocks noChangeArrowheads="1"/>
            </p:cNvSpPr>
            <p:nvPr/>
          </p:nvSpPr>
          <p:spPr bwMode="auto">
            <a:xfrm rot="3834143">
              <a:off x="1656" y="2472"/>
              <a:ext cx="624" cy="1248"/>
            </a:xfrm>
            <a:prstGeom prst="curvedLeftArrow">
              <a:avLst>
                <a:gd name="adj1" fmla="val 40000"/>
                <a:gd name="adj2" fmla="val 80000"/>
                <a:gd name="adj3" fmla="val 33333"/>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800">
                <a:latin typeface="Comic Sans MS" panose="030F0702030302020204" pitchFamily="66" charset="0"/>
              </a:endParaRPr>
            </a:p>
          </p:txBody>
        </p:sp>
        <p:sp>
          <p:nvSpPr>
            <p:cNvPr id="26638" name="Text Box 22">
              <a:extLst>
                <a:ext uri="{FF2B5EF4-FFF2-40B4-BE49-F238E27FC236}">
                  <a16:creationId xmlns:a16="http://schemas.microsoft.com/office/drawing/2014/main" id="{A8FBD3A7-B018-4A04-AA4E-DF675BE3C683}"/>
                </a:ext>
              </a:extLst>
            </p:cNvPr>
            <p:cNvSpPr txBox="1">
              <a:spLocks noChangeArrowheads="1"/>
            </p:cNvSpPr>
            <p:nvPr/>
          </p:nvSpPr>
          <p:spPr bwMode="auto">
            <a:xfrm>
              <a:off x="2304" y="2832"/>
              <a:ext cx="2928"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i="1">
                  <a:solidFill>
                    <a:schemeClr val="accent2"/>
                  </a:solidFill>
                  <a:latin typeface="Comic Sans MS" panose="030F0702030302020204" pitchFamily="66" charset="0"/>
                </a:rPr>
                <a:t>Though not sinful – may not be good at all!</a:t>
              </a:r>
            </a:p>
          </p:txBody>
        </p:sp>
      </p:gr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7171"/>
                                        </p:tgtEl>
                                        <p:attrNameLst>
                                          <p:attrName>style.visibility</p:attrName>
                                        </p:attrNameLst>
                                      </p:cBhvr>
                                      <p:to>
                                        <p:strVal val="visible"/>
                                      </p:to>
                                    </p:set>
                                    <p:animEffect transition="in" filter="fade">
                                      <p:cBhvr>
                                        <p:cTn id="7" dur="2000"/>
                                        <p:tgtEl>
                                          <p:spTgt spid="1771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77172"/>
                                        </p:tgtEl>
                                        <p:attrNameLst>
                                          <p:attrName>style.visibility</p:attrName>
                                        </p:attrNameLst>
                                      </p:cBhvr>
                                      <p:to>
                                        <p:strVal val="visible"/>
                                      </p:to>
                                    </p:set>
                                    <p:animEffect transition="in" filter="wipe(up)">
                                      <p:cBhvr>
                                        <p:cTn id="12" dur="500"/>
                                        <p:tgtEl>
                                          <p:spTgt spid="17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7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a:extLst>
              <a:ext uri="{FF2B5EF4-FFF2-40B4-BE49-F238E27FC236}">
                <a16:creationId xmlns:a16="http://schemas.microsoft.com/office/drawing/2014/main" id="{87C32C49-32EE-4A9D-9058-FDDB5F3D4F2B}"/>
              </a:ext>
            </a:extLst>
          </p:cNvPr>
          <p:cNvSpPr>
            <a:spLocks noChangeArrowheads="1"/>
          </p:cNvSpPr>
          <p:nvPr/>
        </p:nvSpPr>
        <p:spPr bwMode="auto">
          <a:xfrm>
            <a:off x="1219200" y="304800"/>
            <a:ext cx="6705600" cy="914400"/>
          </a:xfrm>
          <a:prstGeom prst="bevel">
            <a:avLst>
              <a:gd name="adj" fmla="val 12500"/>
            </a:avLst>
          </a:prstGeom>
          <a:solidFill>
            <a:srgbClr val="FFFF66"/>
          </a:solidFill>
          <a:ln w="9525">
            <a:solidFill>
              <a:schemeClr val="accent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0">
                <a:latin typeface="Comic Sans MS" panose="030F0702030302020204" pitchFamily="66" charset="0"/>
              </a:rPr>
              <a:t>I. Knowing What It Is</a:t>
            </a:r>
          </a:p>
        </p:txBody>
      </p:sp>
      <p:sp>
        <p:nvSpPr>
          <p:cNvPr id="27651" name="Oval 3">
            <a:extLst>
              <a:ext uri="{FF2B5EF4-FFF2-40B4-BE49-F238E27FC236}">
                <a16:creationId xmlns:a16="http://schemas.microsoft.com/office/drawing/2014/main" id="{819A8A9C-424A-4E82-8578-F63D34EC3769}"/>
              </a:ext>
            </a:extLst>
          </p:cNvPr>
          <p:cNvSpPr>
            <a:spLocks noChangeArrowheads="1"/>
          </p:cNvSpPr>
          <p:nvPr/>
        </p:nvSpPr>
        <p:spPr bwMode="auto">
          <a:xfrm>
            <a:off x="0" y="838200"/>
            <a:ext cx="2667000" cy="12954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a:t>Wisdom</a:t>
            </a:r>
          </a:p>
        </p:txBody>
      </p:sp>
      <p:sp>
        <p:nvSpPr>
          <p:cNvPr id="27652" name="Oval 4">
            <a:extLst>
              <a:ext uri="{FF2B5EF4-FFF2-40B4-BE49-F238E27FC236}">
                <a16:creationId xmlns:a16="http://schemas.microsoft.com/office/drawing/2014/main" id="{CA219EBD-33CE-45AB-8E8D-A35AB16410D4}"/>
              </a:ext>
            </a:extLst>
          </p:cNvPr>
          <p:cNvSpPr>
            <a:spLocks noChangeArrowheads="1"/>
          </p:cNvSpPr>
          <p:nvPr/>
        </p:nvSpPr>
        <p:spPr bwMode="auto">
          <a:xfrm>
            <a:off x="6477000" y="838200"/>
            <a:ext cx="2667000" cy="1295400"/>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80000"/>
              </a:lnSpc>
              <a:spcBef>
                <a:spcPct val="0"/>
              </a:spcBef>
              <a:buFontTx/>
              <a:buNone/>
            </a:pPr>
            <a:r>
              <a:rPr lang="en-US" altLang="en-US" sz="2800">
                <a:solidFill>
                  <a:schemeClr val="bg1"/>
                </a:solidFill>
              </a:rPr>
              <a:t>Poor</a:t>
            </a:r>
          </a:p>
          <a:p>
            <a:pPr algn="ctr">
              <a:lnSpc>
                <a:spcPct val="80000"/>
              </a:lnSpc>
              <a:spcBef>
                <a:spcPct val="0"/>
              </a:spcBef>
              <a:buFontTx/>
              <a:buNone/>
            </a:pPr>
            <a:r>
              <a:rPr lang="en-US" altLang="en-US" sz="2800">
                <a:solidFill>
                  <a:schemeClr val="bg1"/>
                </a:solidFill>
              </a:rPr>
              <a:t>Judgment</a:t>
            </a:r>
          </a:p>
        </p:txBody>
      </p:sp>
      <p:sp>
        <p:nvSpPr>
          <p:cNvPr id="178181" name="Text Box 5">
            <a:extLst>
              <a:ext uri="{FF2B5EF4-FFF2-40B4-BE49-F238E27FC236}">
                <a16:creationId xmlns:a16="http://schemas.microsoft.com/office/drawing/2014/main" id="{9095E18B-1996-45EB-9594-30B52CC80602}"/>
              </a:ext>
            </a:extLst>
          </p:cNvPr>
          <p:cNvSpPr txBox="1">
            <a:spLocks noChangeArrowheads="1"/>
          </p:cNvSpPr>
          <p:nvPr/>
        </p:nvSpPr>
        <p:spPr bwMode="auto">
          <a:xfrm>
            <a:off x="1295400" y="2209800"/>
            <a:ext cx="6400800" cy="1160463"/>
          </a:xfrm>
          <a:prstGeom prst="rect">
            <a:avLst/>
          </a:prstGeom>
          <a:noFill/>
          <a:ln w="9525">
            <a:noFill/>
            <a:miter lim="800000"/>
            <a:headEnd/>
            <a:tailEnd/>
          </a:ln>
          <a:effectLst/>
        </p:spPr>
        <p:txBody>
          <a:bodyPr>
            <a:spAutoFit/>
          </a:bodyPr>
          <a:lstStyle/>
          <a:p>
            <a:pPr>
              <a:spcBef>
                <a:spcPct val="50000"/>
              </a:spcBef>
              <a:defRPr/>
            </a:pPr>
            <a:r>
              <a:rPr lang="en-US" b="0">
                <a:solidFill>
                  <a:srgbClr val="FFFFCC"/>
                </a:solidFill>
                <a:effectLst>
                  <a:outerShdw blurRad="38100" dist="38100" dir="2700000" algn="tl">
                    <a:srgbClr val="000000"/>
                  </a:outerShdw>
                </a:effectLst>
              </a:rPr>
              <a:t>A. More than things not sinful</a:t>
            </a:r>
          </a:p>
          <a:p>
            <a:pPr>
              <a:spcBef>
                <a:spcPct val="50000"/>
              </a:spcBef>
              <a:defRPr/>
            </a:pPr>
            <a:r>
              <a:rPr lang="en-US" b="0">
                <a:solidFill>
                  <a:srgbClr val="FFFFCC"/>
                </a:solidFill>
                <a:effectLst>
                  <a:outerShdw blurRad="38100" dist="38100" dir="2700000" algn="tl">
                    <a:srgbClr val="000000"/>
                  </a:outerShdw>
                </a:effectLst>
              </a:rPr>
              <a:t>B. More than knowledge</a:t>
            </a:r>
          </a:p>
        </p:txBody>
      </p:sp>
      <p:grpSp>
        <p:nvGrpSpPr>
          <p:cNvPr id="178186" name="Group 10">
            <a:extLst>
              <a:ext uri="{FF2B5EF4-FFF2-40B4-BE49-F238E27FC236}">
                <a16:creationId xmlns:a16="http://schemas.microsoft.com/office/drawing/2014/main" id="{3989A4F7-8348-496B-A497-E082BF14F7F5}"/>
              </a:ext>
            </a:extLst>
          </p:cNvPr>
          <p:cNvGrpSpPr>
            <a:grpSpLocks/>
          </p:cNvGrpSpPr>
          <p:nvPr/>
        </p:nvGrpSpPr>
        <p:grpSpPr bwMode="auto">
          <a:xfrm>
            <a:off x="838200" y="3733800"/>
            <a:ext cx="7696200" cy="2538413"/>
            <a:chOff x="480" y="2352"/>
            <a:chExt cx="4848" cy="1599"/>
          </a:xfrm>
        </p:grpSpPr>
        <p:sp>
          <p:nvSpPr>
            <p:cNvPr id="27655" name="Text Box 6">
              <a:extLst>
                <a:ext uri="{FF2B5EF4-FFF2-40B4-BE49-F238E27FC236}">
                  <a16:creationId xmlns:a16="http://schemas.microsoft.com/office/drawing/2014/main" id="{169E4321-FE8B-45BD-B985-7C4EFF18F53B}"/>
                </a:ext>
              </a:extLst>
            </p:cNvPr>
            <p:cNvSpPr txBox="1">
              <a:spLocks noChangeArrowheads="1"/>
            </p:cNvSpPr>
            <p:nvPr/>
          </p:nvSpPr>
          <p:spPr bwMode="auto">
            <a:xfrm>
              <a:off x="480" y="2352"/>
              <a:ext cx="4848" cy="1599"/>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0">
                  <a:latin typeface="Times New Roman" panose="02020603050405020304" pitchFamily="18" charset="0"/>
                </a:rPr>
                <a:t>For this reason we also, since the day we heard it, do not cease to pray for you, and to ask that you may be filled with the knowledge of His will in all wisdom and spiritual understanding; </a:t>
              </a:r>
            </a:p>
          </p:txBody>
        </p:sp>
        <p:sp>
          <p:nvSpPr>
            <p:cNvPr id="27656" name="Line 7">
              <a:extLst>
                <a:ext uri="{FF2B5EF4-FFF2-40B4-BE49-F238E27FC236}">
                  <a16:creationId xmlns:a16="http://schemas.microsoft.com/office/drawing/2014/main" id="{F4BD21C9-B9D8-4A64-8EF8-DC9F9DA1541D}"/>
                </a:ext>
              </a:extLst>
            </p:cNvPr>
            <p:cNvSpPr>
              <a:spLocks noChangeShapeType="1"/>
            </p:cNvSpPr>
            <p:nvPr/>
          </p:nvSpPr>
          <p:spPr bwMode="auto">
            <a:xfrm>
              <a:off x="528" y="3600"/>
              <a:ext cx="2256"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7" name="Line 8">
              <a:extLst>
                <a:ext uri="{FF2B5EF4-FFF2-40B4-BE49-F238E27FC236}">
                  <a16:creationId xmlns:a16="http://schemas.microsoft.com/office/drawing/2014/main" id="{BACFD81D-51F0-4FEB-B64A-1E20A7A304E6}"/>
                </a:ext>
              </a:extLst>
            </p:cNvPr>
            <p:cNvSpPr>
              <a:spLocks noChangeShapeType="1"/>
            </p:cNvSpPr>
            <p:nvPr/>
          </p:nvSpPr>
          <p:spPr bwMode="auto">
            <a:xfrm>
              <a:off x="3168" y="3600"/>
              <a:ext cx="1536" cy="0"/>
            </a:xfrm>
            <a:prstGeom prst="line">
              <a:avLst/>
            </a:prstGeom>
            <a:noFill/>
            <a:ln w="5715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8" name="Line 9">
              <a:extLst>
                <a:ext uri="{FF2B5EF4-FFF2-40B4-BE49-F238E27FC236}">
                  <a16:creationId xmlns:a16="http://schemas.microsoft.com/office/drawing/2014/main" id="{4C00DE8D-BA99-4D47-93CF-4ABCF7251C40}"/>
                </a:ext>
              </a:extLst>
            </p:cNvPr>
            <p:cNvSpPr>
              <a:spLocks noChangeShapeType="1"/>
            </p:cNvSpPr>
            <p:nvPr/>
          </p:nvSpPr>
          <p:spPr bwMode="auto">
            <a:xfrm>
              <a:off x="528" y="3888"/>
              <a:ext cx="2352" cy="0"/>
            </a:xfrm>
            <a:prstGeom prst="line">
              <a:avLst/>
            </a:prstGeom>
            <a:noFill/>
            <a:ln w="5715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78186"/>
                                        </p:tgtEl>
                                        <p:attrNameLst>
                                          <p:attrName>style.visibility</p:attrName>
                                        </p:attrNameLst>
                                      </p:cBhvr>
                                      <p:to>
                                        <p:strVal val="visible"/>
                                      </p:to>
                                    </p:set>
                                    <p:anim calcmode="lin" valueType="num">
                                      <p:cBhvr>
                                        <p:cTn id="7" dur="1000" fill="hold"/>
                                        <p:tgtEl>
                                          <p:spTgt spid="178186"/>
                                        </p:tgtEl>
                                        <p:attrNameLst>
                                          <p:attrName>ppt_x</p:attrName>
                                        </p:attrNameLst>
                                      </p:cBhvr>
                                      <p:tavLst>
                                        <p:tav tm="0">
                                          <p:val>
                                            <p:strVal val="#ppt_x-.2"/>
                                          </p:val>
                                        </p:tav>
                                        <p:tav tm="100000">
                                          <p:val>
                                            <p:strVal val="#ppt_x"/>
                                          </p:val>
                                        </p:tav>
                                      </p:tavLst>
                                    </p:anim>
                                    <p:anim calcmode="lin" valueType="num">
                                      <p:cBhvr>
                                        <p:cTn id="8" dur="1000" fill="hold"/>
                                        <p:tgtEl>
                                          <p:spTgt spid="17818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8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4" name="Text Box 4">
            <a:extLst>
              <a:ext uri="{FF2B5EF4-FFF2-40B4-BE49-F238E27FC236}">
                <a16:creationId xmlns:a16="http://schemas.microsoft.com/office/drawing/2014/main" id="{2F91957A-45D6-4FE6-82B8-21529EEDCF0D}"/>
              </a:ext>
            </a:extLst>
          </p:cNvPr>
          <p:cNvSpPr txBox="1">
            <a:spLocks noChangeArrowheads="1"/>
          </p:cNvSpPr>
          <p:nvPr/>
        </p:nvSpPr>
        <p:spPr bwMode="auto">
          <a:xfrm>
            <a:off x="1600200" y="304800"/>
            <a:ext cx="6019800" cy="641350"/>
          </a:xfrm>
          <a:prstGeom prst="rect">
            <a:avLst/>
          </a:prstGeom>
          <a:noFill/>
          <a:ln w="9525">
            <a:noFill/>
            <a:miter lim="800000"/>
            <a:headEnd/>
            <a:tailEnd/>
          </a:ln>
          <a:effectLst/>
        </p:spPr>
        <p:txBody>
          <a:bodyPr>
            <a:spAutoFit/>
          </a:bodyPr>
          <a:lstStyle/>
          <a:p>
            <a:pPr algn="ctr">
              <a:spcBef>
                <a:spcPct val="50000"/>
              </a:spcBef>
              <a:defRPr/>
            </a:pPr>
            <a:r>
              <a:rPr lang="en-US" sz="3600">
                <a:solidFill>
                  <a:srgbClr val="FFFFCC"/>
                </a:solidFill>
                <a:effectLst>
                  <a:outerShdw blurRad="38100" dist="38100" dir="2700000" algn="tl">
                    <a:srgbClr val="000000"/>
                  </a:outerShdw>
                </a:effectLst>
              </a:rPr>
              <a:t>“Wisdom”</a:t>
            </a:r>
          </a:p>
        </p:txBody>
      </p:sp>
      <p:sp>
        <p:nvSpPr>
          <p:cNvPr id="28675" name="Text Box 5">
            <a:extLst>
              <a:ext uri="{FF2B5EF4-FFF2-40B4-BE49-F238E27FC236}">
                <a16:creationId xmlns:a16="http://schemas.microsoft.com/office/drawing/2014/main" id="{7B35CD69-EC1B-4C38-BB92-AC7C0EB1A48A}"/>
              </a:ext>
            </a:extLst>
          </p:cNvPr>
          <p:cNvSpPr txBox="1">
            <a:spLocks noChangeArrowheads="1"/>
          </p:cNvSpPr>
          <p:nvPr/>
        </p:nvSpPr>
        <p:spPr bwMode="auto">
          <a:xfrm>
            <a:off x="762000" y="2362200"/>
            <a:ext cx="792480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30000"/>
              </a:lnSpc>
              <a:spcBef>
                <a:spcPct val="50000"/>
              </a:spcBef>
            </a:pPr>
            <a:r>
              <a:rPr lang="en-US" altLang="en-US" sz="2800" dirty="0">
                <a:solidFill>
                  <a:schemeClr val="bg1"/>
                </a:solidFill>
                <a:latin typeface="Comic Sans MS" panose="030F0702030302020204" pitchFamily="66" charset="0"/>
              </a:rPr>
              <a:t>“Wisdom” = God’s Revelation (Prov. 4)</a:t>
            </a:r>
          </a:p>
          <a:p>
            <a:pPr>
              <a:lnSpc>
                <a:spcPct val="130000"/>
              </a:lnSpc>
              <a:spcBef>
                <a:spcPct val="50000"/>
              </a:spcBef>
            </a:pPr>
            <a:r>
              <a:rPr lang="en-US" altLang="en-US" sz="2800" dirty="0">
                <a:solidFill>
                  <a:schemeClr val="bg1"/>
                </a:solidFill>
                <a:latin typeface="Comic Sans MS" panose="030F0702030302020204" pitchFamily="66" charset="0"/>
              </a:rPr>
              <a:t>“Wisdom” = Insight / Judgment (Jas. 1:5)</a:t>
            </a:r>
          </a:p>
        </p:txBody>
      </p:sp>
    </p:spTree>
  </p:cSld>
  <p:clrMapOvr>
    <a:masterClrMapping/>
  </p:clrMapOvr>
  <p:transition spd="slow">
    <p:diamon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0293" name="Group 69">
            <a:extLst>
              <a:ext uri="{FF2B5EF4-FFF2-40B4-BE49-F238E27FC236}">
                <a16:creationId xmlns:a16="http://schemas.microsoft.com/office/drawing/2014/main" id="{F905DC05-EAEC-4C88-850A-99C154FAF440}"/>
              </a:ext>
            </a:extLst>
          </p:cNvPr>
          <p:cNvGraphicFramePr>
            <a:graphicFrameLocks noGrp="1"/>
          </p:cNvGraphicFramePr>
          <p:nvPr/>
        </p:nvGraphicFramePr>
        <p:xfrm>
          <a:off x="914400" y="1397000"/>
          <a:ext cx="7543800" cy="5226050"/>
        </p:xfrm>
        <a:graphic>
          <a:graphicData uri="http://schemas.openxmlformats.org/drawingml/2006/table">
            <a:tbl>
              <a:tblPr/>
              <a:tblGrid>
                <a:gridCol w="3771900">
                  <a:extLst>
                    <a:ext uri="{9D8B030D-6E8A-4147-A177-3AD203B41FA5}">
                      <a16:colId xmlns:a16="http://schemas.microsoft.com/office/drawing/2014/main" val="20000"/>
                    </a:ext>
                  </a:extLst>
                </a:gridCol>
                <a:gridCol w="3771900">
                  <a:extLst>
                    <a:ext uri="{9D8B030D-6E8A-4147-A177-3AD203B41FA5}">
                      <a16:colId xmlns:a16="http://schemas.microsoft.com/office/drawing/2014/main" val="20001"/>
                    </a:ext>
                  </a:extLst>
                </a:gridCol>
              </a:tblGrid>
              <a:tr h="1035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FFFFCC"/>
                          </a:solidFill>
                          <a:effectLst>
                            <a:outerShdw blurRad="38100" dist="38100" dir="2700000" algn="tl">
                              <a:srgbClr val="000000"/>
                            </a:outerShdw>
                          </a:effectLst>
                          <a:latin typeface="Arial" charset="0"/>
                        </a:rPr>
                        <a:t>Know what Word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FFFFCC"/>
                          </a:solidFill>
                          <a:effectLst>
                            <a:outerShdw blurRad="38100" dist="38100" dir="2700000" algn="tl">
                              <a:srgbClr val="000000"/>
                            </a:outerShdw>
                          </a:effectLst>
                          <a:latin typeface="Arial" charset="0"/>
                        </a:rPr>
                        <a:t>Teaches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FFFFCC"/>
                          </a:solidFill>
                          <a:effectLst>
                            <a:outerShdw blurRad="38100" dist="38100" dir="2700000" algn="tl">
                              <a:srgbClr val="000000"/>
                            </a:outerShdw>
                          </a:effectLst>
                          <a:latin typeface="Arial" charset="0"/>
                        </a:rPr>
                        <a:t>How much at one time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FFFFCC"/>
                          </a:solidFill>
                          <a:effectLst>
                            <a:outerShdw blurRad="38100" dist="38100" dir="2700000" algn="tl">
                              <a:srgbClr val="000000"/>
                            </a:outerShdw>
                          </a:effectLst>
                          <a:latin typeface="Arial" charset="0"/>
                        </a:rPr>
                        <a:t>How to approach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35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FFFFCC"/>
                          </a:solidFill>
                          <a:effectLst>
                            <a:outerShdw blurRad="38100" dist="38100" dir="2700000" algn="tl">
                              <a:srgbClr val="000000"/>
                            </a:outerShdw>
                          </a:effectLst>
                          <a:latin typeface="Arial" charset="0"/>
                        </a:rPr>
                        <a:t>How to use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FFFFCC"/>
                          </a:solidFill>
                          <a:effectLst>
                            <a:outerShdw blurRad="38100" dist="38100" dir="2700000" algn="tl">
                              <a:srgbClr val="000000"/>
                            </a:outerShdw>
                          </a:effectLst>
                          <a:latin typeface="Arial" charset="0"/>
                        </a:rPr>
                        <a:t>PowerPoint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FFFFCC"/>
                          </a:solidFill>
                          <a:effectLst>
                            <a:outerShdw blurRad="38100" dist="38100" dir="2700000" algn="tl">
                              <a:srgbClr val="000000"/>
                            </a:outerShdw>
                          </a:effectLst>
                          <a:latin typeface="Arial" charset="0"/>
                        </a:rPr>
                        <a:t>How much flashy</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FFFFCC"/>
                          </a:solidFill>
                          <a:effectLst>
                            <a:outerShdw blurRad="38100" dist="38100" dir="2700000" algn="tl">
                              <a:srgbClr val="000000"/>
                            </a:outerShdw>
                          </a:effectLst>
                          <a:latin typeface="Arial" charset="0"/>
                        </a:rPr>
                        <a:t>Animation to use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35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FFFFCC"/>
                          </a:solidFill>
                          <a:effectLst>
                            <a:outerShdw blurRad="38100" dist="38100" dir="2700000" algn="tl">
                              <a:srgbClr val="000000"/>
                            </a:outerShdw>
                          </a:effectLst>
                          <a:latin typeface="Arial" charset="0"/>
                        </a:rPr>
                        <a:t>Value of Jewelry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FFFFCC"/>
                          </a:solidFill>
                          <a:effectLst>
                            <a:outerShdw blurRad="38100" dist="38100" dir="2700000" algn="tl">
                              <a:srgbClr val="000000"/>
                            </a:outerShdw>
                          </a:effectLst>
                          <a:latin typeface="Arial" charset="0"/>
                        </a:rPr>
                        <a:t>Whether to comment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FFFFCC"/>
                          </a:solidFill>
                          <a:effectLst>
                            <a:outerShdw blurRad="38100" dist="38100" dir="2700000" algn="tl">
                              <a:srgbClr val="000000"/>
                            </a:outerShdw>
                          </a:effectLst>
                          <a:latin typeface="Arial" charset="0"/>
                        </a:rPr>
                        <a:t>on someone’s ring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60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FFFFCC"/>
                          </a:solidFill>
                          <a:effectLst>
                            <a:outerShdw blurRad="38100" dist="38100" dir="2700000" algn="tl">
                              <a:srgbClr val="000000"/>
                            </a:outerShdw>
                          </a:effectLst>
                          <a:latin typeface="Arial" charset="0"/>
                        </a:rPr>
                        <a:t>How to do something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FFFFCC"/>
                          </a:solidFill>
                          <a:effectLst>
                            <a:outerShdw blurRad="38100" dist="38100" dir="2700000" algn="tl">
                              <a:srgbClr val="000000"/>
                            </a:outerShdw>
                          </a:effectLst>
                          <a:latin typeface="Arial" charset="0"/>
                        </a:rPr>
                        <a:t>Better than another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FFFFCC"/>
                          </a:solidFill>
                          <a:effectLst>
                            <a:outerShdw blurRad="38100" dist="38100" dir="2700000" algn="tl">
                              <a:srgbClr val="000000"/>
                            </a:outerShdw>
                          </a:effectLst>
                          <a:latin typeface="Arial" charset="0"/>
                        </a:rPr>
                        <a:t>How I handle that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FFFFCC"/>
                          </a:solidFill>
                          <a:effectLst>
                            <a:outerShdw blurRad="38100" dist="38100" dir="2700000" algn="tl">
                              <a:srgbClr val="000000"/>
                            </a:outerShdw>
                          </a:effectLst>
                          <a:latin typeface="Arial" charset="0"/>
                        </a:rPr>
                        <a:t>Knowledge / comment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60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FFFFCC"/>
                          </a:solidFill>
                          <a:effectLst>
                            <a:outerShdw blurRad="38100" dist="38100" dir="2700000" algn="tl">
                              <a:srgbClr val="000000"/>
                            </a:outerShdw>
                          </a:effectLst>
                          <a:latin typeface="Arial" charset="0"/>
                        </a:rPr>
                        <a:t>Learn some facts about another’s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FFFFCC"/>
                          </a:solidFill>
                          <a:effectLst>
                            <a:outerShdw blurRad="38100" dist="38100" dir="2700000" algn="tl">
                              <a:srgbClr val="000000"/>
                            </a:outerShdw>
                          </a:effectLst>
                          <a:latin typeface="Arial" charset="0"/>
                        </a:rPr>
                        <a:t>What I do with what I have learned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9718" name="Oval 59">
            <a:extLst>
              <a:ext uri="{FF2B5EF4-FFF2-40B4-BE49-F238E27FC236}">
                <a16:creationId xmlns:a16="http://schemas.microsoft.com/office/drawing/2014/main" id="{B5ECF6E3-0F53-4E83-A4B1-EFF0989166B1}"/>
              </a:ext>
            </a:extLst>
          </p:cNvPr>
          <p:cNvSpPr>
            <a:spLocks noChangeArrowheads="1"/>
          </p:cNvSpPr>
          <p:nvPr/>
        </p:nvSpPr>
        <p:spPr bwMode="auto">
          <a:xfrm>
            <a:off x="1219200" y="0"/>
            <a:ext cx="3200400" cy="13716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a:latin typeface="Comic Sans MS" panose="030F0702030302020204" pitchFamily="66" charset="0"/>
              </a:rPr>
              <a:t>Knowledge</a:t>
            </a:r>
          </a:p>
        </p:txBody>
      </p:sp>
      <p:sp>
        <p:nvSpPr>
          <p:cNvPr id="29719" name="Oval 60">
            <a:extLst>
              <a:ext uri="{FF2B5EF4-FFF2-40B4-BE49-F238E27FC236}">
                <a16:creationId xmlns:a16="http://schemas.microsoft.com/office/drawing/2014/main" id="{A3AAA1B4-54BE-43CD-ACF0-34229395623E}"/>
              </a:ext>
            </a:extLst>
          </p:cNvPr>
          <p:cNvSpPr>
            <a:spLocks noChangeArrowheads="1"/>
          </p:cNvSpPr>
          <p:nvPr/>
        </p:nvSpPr>
        <p:spPr bwMode="auto">
          <a:xfrm>
            <a:off x="5105400" y="0"/>
            <a:ext cx="3200400" cy="13716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a:latin typeface="Comic Sans MS" panose="030F0702030302020204" pitchFamily="66" charset="0"/>
              </a:rPr>
              <a:t>Wisdom</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80293"/>
                                        </p:tgtEl>
                                        <p:attrNameLst>
                                          <p:attrName>style.visibility</p:attrName>
                                        </p:attrNameLst>
                                      </p:cBhvr>
                                      <p:to>
                                        <p:strVal val="visible"/>
                                      </p:to>
                                    </p:set>
                                    <p:animEffect transition="in" filter="wipe(up)">
                                      <p:cBhvr>
                                        <p:cTn id="7" dur="1000"/>
                                        <p:tgtEl>
                                          <p:spTgt spid="180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a:extLst>
              <a:ext uri="{FF2B5EF4-FFF2-40B4-BE49-F238E27FC236}">
                <a16:creationId xmlns:a16="http://schemas.microsoft.com/office/drawing/2014/main" id="{04CDA9F2-45BC-4878-B38F-9F8854317408}"/>
              </a:ext>
            </a:extLst>
          </p:cNvPr>
          <p:cNvSpPr>
            <a:spLocks noChangeArrowheads="1"/>
          </p:cNvSpPr>
          <p:nvPr/>
        </p:nvSpPr>
        <p:spPr bwMode="auto">
          <a:xfrm>
            <a:off x="1219200" y="304800"/>
            <a:ext cx="6705600" cy="914400"/>
          </a:xfrm>
          <a:prstGeom prst="bevel">
            <a:avLst>
              <a:gd name="adj" fmla="val 12500"/>
            </a:avLst>
          </a:prstGeom>
          <a:solidFill>
            <a:srgbClr val="FFFF66"/>
          </a:solidFill>
          <a:ln w="9525">
            <a:solidFill>
              <a:schemeClr val="accent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0">
                <a:latin typeface="Comic Sans MS" panose="030F0702030302020204" pitchFamily="66" charset="0"/>
              </a:rPr>
              <a:t>I. Knowing What It Is</a:t>
            </a:r>
          </a:p>
        </p:txBody>
      </p:sp>
      <p:sp>
        <p:nvSpPr>
          <p:cNvPr id="30723" name="Oval 3">
            <a:extLst>
              <a:ext uri="{FF2B5EF4-FFF2-40B4-BE49-F238E27FC236}">
                <a16:creationId xmlns:a16="http://schemas.microsoft.com/office/drawing/2014/main" id="{07BD1E92-A872-4F9F-B257-3056A51773A4}"/>
              </a:ext>
            </a:extLst>
          </p:cNvPr>
          <p:cNvSpPr>
            <a:spLocks noChangeArrowheads="1"/>
          </p:cNvSpPr>
          <p:nvPr/>
        </p:nvSpPr>
        <p:spPr bwMode="auto">
          <a:xfrm>
            <a:off x="0" y="838200"/>
            <a:ext cx="2667000" cy="12954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a:t>Wisdom</a:t>
            </a:r>
          </a:p>
        </p:txBody>
      </p:sp>
      <p:sp>
        <p:nvSpPr>
          <p:cNvPr id="30724" name="Oval 4">
            <a:extLst>
              <a:ext uri="{FF2B5EF4-FFF2-40B4-BE49-F238E27FC236}">
                <a16:creationId xmlns:a16="http://schemas.microsoft.com/office/drawing/2014/main" id="{2959670F-1E07-4CC2-AF1A-F381B889D20B}"/>
              </a:ext>
            </a:extLst>
          </p:cNvPr>
          <p:cNvSpPr>
            <a:spLocks noChangeArrowheads="1"/>
          </p:cNvSpPr>
          <p:nvPr/>
        </p:nvSpPr>
        <p:spPr bwMode="auto">
          <a:xfrm>
            <a:off x="6477000" y="838200"/>
            <a:ext cx="2667000" cy="1295400"/>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80000"/>
              </a:lnSpc>
              <a:spcBef>
                <a:spcPct val="0"/>
              </a:spcBef>
              <a:buFontTx/>
              <a:buNone/>
            </a:pPr>
            <a:r>
              <a:rPr lang="en-US" altLang="en-US" sz="2800">
                <a:solidFill>
                  <a:schemeClr val="bg1"/>
                </a:solidFill>
              </a:rPr>
              <a:t>Poor</a:t>
            </a:r>
          </a:p>
          <a:p>
            <a:pPr algn="ctr">
              <a:lnSpc>
                <a:spcPct val="80000"/>
              </a:lnSpc>
              <a:spcBef>
                <a:spcPct val="0"/>
              </a:spcBef>
              <a:buFontTx/>
              <a:buNone/>
            </a:pPr>
            <a:r>
              <a:rPr lang="en-US" altLang="en-US" sz="2800">
                <a:solidFill>
                  <a:schemeClr val="bg1"/>
                </a:solidFill>
              </a:rPr>
              <a:t>Judgment</a:t>
            </a:r>
          </a:p>
        </p:txBody>
      </p:sp>
      <p:sp>
        <p:nvSpPr>
          <p:cNvPr id="181253" name="Text Box 5">
            <a:extLst>
              <a:ext uri="{FF2B5EF4-FFF2-40B4-BE49-F238E27FC236}">
                <a16:creationId xmlns:a16="http://schemas.microsoft.com/office/drawing/2014/main" id="{81281DFD-8398-456B-8CC7-E05F59F2A99F}"/>
              </a:ext>
            </a:extLst>
          </p:cNvPr>
          <p:cNvSpPr txBox="1">
            <a:spLocks noChangeArrowheads="1"/>
          </p:cNvSpPr>
          <p:nvPr/>
        </p:nvSpPr>
        <p:spPr bwMode="auto">
          <a:xfrm>
            <a:off x="1295400" y="2209800"/>
            <a:ext cx="6400800" cy="1801813"/>
          </a:xfrm>
          <a:prstGeom prst="rect">
            <a:avLst/>
          </a:prstGeom>
          <a:noFill/>
          <a:ln w="9525">
            <a:noFill/>
            <a:miter lim="800000"/>
            <a:headEnd/>
            <a:tailEnd/>
          </a:ln>
          <a:effectLst/>
        </p:spPr>
        <p:txBody>
          <a:bodyPr>
            <a:spAutoFit/>
          </a:bodyPr>
          <a:lstStyle/>
          <a:p>
            <a:pPr>
              <a:spcBef>
                <a:spcPct val="50000"/>
              </a:spcBef>
              <a:defRPr/>
            </a:pPr>
            <a:r>
              <a:rPr lang="en-US" b="0">
                <a:solidFill>
                  <a:srgbClr val="FFFFCC"/>
                </a:solidFill>
                <a:effectLst>
                  <a:outerShdw blurRad="38100" dist="38100" dir="2700000" algn="tl">
                    <a:srgbClr val="000000"/>
                  </a:outerShdw>
                </a:effectLst>
              </a:rPr>
              <a:t>A. More than things not sinful</a:t>
            </a:r>
          </a:p>
          <a:p>
            <a:pPr>
              <a:spcBef>
                <a:spcPct val="50000"/>
              </a:spcBef>
              <a:defRPr/>
            </a:pPr>
            <a:r>
              <a:rPr lang="en-US" b="0">
                <a:solidFill>
                  <a:srgbClr val="FFFFCC"/>
                </a:solidFill>
                <a:effectLst>
                  <a:outerShdw blurRad="38100" dist="38100" dir="2700000" algn="tl">
                    <a:srgbClr val="000000"/>
                  </a:outerShdw>
                </a:effectLst>
              </a:rPr>
              <a:t>B. More than knowledge</a:t>
            </a:r>
          </a:p>
          <a:p>
            <a:pPr>
              <a:spcBef>
                <a:spcPct val="50000"/>
              </a:spcBef>
              <a:defRPr/>
            </a:pPr>
            <a:r>
              <a:rPr lang="en-US" b="0">
                <a:solidFill>
                  <a:srgbClr val="FFFFCC"/>
                </a:solidFill>
                <a:effectLst>
                  <a:outerShdw blurRad="38100" dist="38100" dir="2700000" algn="tl">
                    <a:srgbClr val="000000"/>
                  </a:outerShdw>
                </a:effectLst>
              </a:rPr>
              <a:t>C. Able to see beyond the present</a:t>
            </a:r>
          </a:p>
        </p:txBody>
      </p:sp>
    </p:spTree>
  </p:cSld>
  <p:clrMapOvr>
    <a:masterClrMapping/>
  </p:clrMapOvr>
  <p:transition spd="slow">
    <p:diamon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a:extLst>
              <a:ext uri="{FF2B5EF4-FFF2-40B4-BE49-F238E27FC236}">
                <a16:creationId xmlns:a16="http://schemas.microsoft.com/office/drawing/2014/main" id="{EBB86970-3208-42FE-BF73-7B3DB21131FF}"/>
              </a:ext>
            </a:extLst>
          </p:cNvPr>
          <p:cNvSpPr txBox="1">
            <a:spLocks noChangeArrowheads="1"/>
          </p:cNvSpPr>
          <p:nvPr/>
        </p:nvSpPr>
        <p:spPr bwMode="auto">
          <a:xfrm>
            <a:off x="0" y="34925"/>
            <a:ext cx="6781800" cy="6746875"/>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u="sng">
                <a:latin typeface="Times New Roman" panose="02020603050405020304" pitchFamily="18" charset="0"/>
              </a:rPr>
              <a:t>James 1:1-6</a:t>
            </a:r>
          </a:p>
          <a:p>
            <a:pPr algn="ctr">
              <a:spcBef>
                <a:spcPct val="0"/>
              </a:spcBef>
              <a:buFontTx/>
              <a:buNone/>
            </a:pPr>
            <a:endParaRPr lang="en-US" altLang="en-US" sz="2800" u="sng">
              <a:latin typeface="Times New Roman" panose="02020603050405020304" pitchFamily="18" charset="0"/>
            </a:endParaRPr>
          </a:p>
          <a:p>
            <a:pPr>
              <a:spcBef>
                <a:spcPct val="0"/>
              </a:spcBef>
              <a:buFontTx/>
              <a:buNone/>
            </a:pPr>
            <a:r>
              <a:rPr lang="en-US" altLang="en-US" sz="2000">
                <a:latin typeface="Times New Roman" panose="02020603050405020304" pitchFamily="18" charset="0"/>
              </a:rPr>
              <a:t>1 James, a bondservant of God and of the Lord Jesus Christ, To the twelve tribes which are scattered abroad: Greetings. </a:t>
            </a:r>
          </a:p>
          <a:p>
            <a:pPr>
              <a:spcBef>
                <a:spcPct val="0"/>
              </a:spcBef>
              <a:buFontTx/>
              <a:buNone/>
            </a:pPr>
            <a:endParaRPr lang="en-US" altLang="en-US" sz="2000">
              <a:latin typeface="Times New Roman" panose="02020603050405020304" pitchFamily="18" charset="0"/>
            </a:endParaRPr>
          </a:p>
          <a:p>
            <a:pPr>
              <a:spcBef>
                <a:spcPct val="0"/>
              </a:spcBef>
              <a:buFontTx/>
              <a:buNone/>
            </a:pPr>
            <a:r>
              <a:rPr lang="en-US" altLang="en-US" sz="2000">
                <a:latin typeface="Times New Roman" panose="02020603050405020304" pitchFamily="18" charset="0"/>
              </a:rPr>
              <a:t>2 My brethren, count it all joy when you fall into various trials, </a:t>
            </a:r>
          </a:p>
          <a:p>
            <a:pPr>
              <a:spcBef>
                <a:spcPct val="0"/>
              </a:spcBef>
              <a:buFontTx/>
              <a:buNone/>
            </a:pPr>
            <a:endParaRPr lang="en-US" altLang="en-US" sz="2000">
              <a:latin typeface="Times New Roman" panose="02020603050405020304" pitchFamily="18" charset="0"/>
            </a:endParaRPr>
          </a:p>
          <a:p>
            <a:pPr>
              <a:spcBef>
                <a:spcPct val="0"/>
              </a:spcBef>
              <a:buFontTx/>
              <a:buNone/>
            </a:pPr>
            <a:r>
              <a:rPr lang="en-US" altLang="en-US" sz="2000">
                <a:latin typeface="Times New Roman" panose="02020603050405020304" pitchFamily="18" charset="0"/>
              </a:rPr>
              <a:t>3 knowing that the testing of your faith produces patience. </a:t>
            </a:r>
          </a:p>
          <a:p>
            <a:pPr>
              <a:spcBef>
                <a:spcPct val="0"/>
              </a:spcBef>
              <a:buFontTx/>
              <a:buNone/>
            </a:pPr>
            <a:endParaRPr lang="en-US" altLang="en-US" sz="2000">
              <a:latin typeface="Times New Roman" panose="02020603050405020304" pitchFamily="18" charset="0"/>
            </a:endParaRPr>
          </a:p>
          <a:p>
            <a:pPr>
              <a:spcBef>
                <a:spcPct val="0"/>
              </a:spcBef>
              <a:buFontTx/>
              <a:buNone/>
            </a:pPr>
            <a:r>
              <a:rPr lang="en-US" altLang="en-US" sz="2000">
                <a:latin typeface="Times New Roman" panose="02020603050405020304" pitchFamily="18" charset="0"/>
              </a:rPr>
              <a:t>4 But let patience have its perfect work, that you may be perfect and complete, lacking nothing. </a:t>
            </a:r>
          </a:p>
          <a:p>
            <a:pPr>
              <a:spcBef>
                <a:spcPct val="0"/>
              </a:spcBef>
              <a:buFontTx/>
              <a:buNone/>
            </a:pPr>
            <a:endParaRPr lang="en-US" altLang="en-US" sz="2000">
              <a:latin typeface="Times New Roman" panose="02020603050405020304" pitchFamily="18" charset="0"/>
            </a:endParaRPr>
          </a:p>
          <a:p>
            <a:pPr>
              <a:spcBef>
                <a:spcPct val="0"/>
              </a:spcBef>
              <a:buFontTx/>
              <a:buNone/>
            </a:pPr>
            <a:r>
              <a:rPr lang="en-US" altLang="en-US" sz="2000">
                <a:latin typeface="Times New Roman" panose="02020603050405020304" pitchFamily="18" charset="0"/>
              </a:rPr>
              <a:t>5 If any of you lacks wisdom, let him ask of God, who gives to all liberally and without reproach, and it will be given to him. </a:t>
            </a:r>
          </a:p>
          <a:p>
            <a:pPr>
              <a:spcBef>
                <a:spcPct val="0"/>
              </a:spcBef>
              <a:buFontTx/>
              <a:buNone/>
            </a:pPr>
            <a:endParaRPr lang="en-US" altLang="en-US" sz="2000">
              <a:latin typeface="Times New Roman" panose="02020603050405020304" pitchFamily="18" charset="0"/>
            </a:endParaRPr>
          </a:p>
          <a:p>
            <a:pPr>
              <a:spcBef>
                <a:spcPct val="0"/>
              </a:spcBef>
              <a:buFontTx/>
              <a:buNone/>
            </a:pPr>
            <a:r>
              <a:rPr lang="en-US" altLang="en-US" sz="2000">
                <a:latin typeface="Times New Roman" panose="02020603050405020304" pitchFamily="18" charset="0"/>
              </a:rPr>
              <a:t>6 But let him ask in faith, with no doubting, for he who doubts is like a wave of the sea driven and tossed by the wind. </a:t>
            </a:r>
          </a:p>
          <a:p>
            <a:pPr>
              <a:spcBef>
                <a:spcPct val="0"/>
              </a:spcBef>
              <a:buFontTx/>
              <a:buNone/>
            </a:pPr>
            <a:endParaRPr lang="en-US" altLang="en-US" sz="2000">
              <a:latin typeface="Times New Roman" panose="02020603050405020304" pitchFamily="18" charset="0"/>
            </a:endParaRPr>
          </a:p>
        </p:txBody>
      </p:sp>
      <p:sp>
        <p:nvSpPr>
          <p:cNvPr id="182277" name="Oval 5">
            <a:extLst>
              <a:ext uri="{FF2B5EF4-FFF2-40B4-BE49-F238E27FC236}">
                <a16:creationId xmlns:a16="http://schemas.microsoft.com/office/drawing/2014/main" id="{72B4F826-7024-4741-9D49-DB44084210FC}"/>
              </a:ext>
            </a:extLst>
          </p:cNvPr>
          <p:cNvSpPr>
            <a:spLocks noChangeArrowheads="1"/>
          </p:cNvSpPr>
          <p:nvPr/>
        </p:nvSpPr>
        <p:spPr bwMode="auto">
          <a:xfrm>
            <a:off x="2057400" y="4114800"/>
            <a:ext cx="1371600" cy="6858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800">
              <a:latin typeface="Comic Sans MS" panose="030F0702030302020204" pitchFamily="66" charset="0"/>
            </a:endParaRPr>
          </a:p>
        </p:txBody>
      </p:sp>
      <p:sp>
        <p:nvSpPr>
          <p:cNvPr id="182278" name="AutoShape 6">
            <a:extLst>
              <a:ext uri="{FF2B5EF4-FFF2-40B4-BE49-F238E27FC236}">
                <a16:creationId xmlns:a16="http://schemas.microsoft.com/office/drawing/2014/main" id="{C4B46E7D-DB0B-4D1C-931B-E58D632FF1D9}"/>
              </a:ext>
            </a:extLst>
          </p:cNvPr>
          <p:cNvSpPr>
            <a:spLocks noChangeArrowheads="1"/>
          </p:cNvSpPr>
          <p:nvPr/>
        </p:nvSpPr>
        <p:spPr bwMode="auto">
          <a:xfrm flipV="1">
            <a:off x="3581400" y="2895600"/>
            <a:ext cx="1066800" cy="1600200"/>
          </a:xfrm>
          <a:prstGeom prst="curvedLeftArrow">
            <a:avLst>
              <a:gd name="adj1" fmla="val 30000"/>
              <a:gd name="adj2" fmla="val 60000"/>
              <a:gd name="adj3" fmla="val 33333"/>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800">
              <a:latin typeface="Comic Sans MS" panose="030F0702030302020204" pitchFamily="66" charset="0"/>
            </a:endParaRPr>
          </a:p>
        </p:txBody>
      </p:sp>
      <p:sp>
        <p:nvSpPr>
          <p:cNvPr id="182279" name="Text Box 7">
            <a:extLst>
              <a:ext uri="{FF2B5EF4-FFF2-40B4-BE49-F238E27FC236}">
                <a16:creationId xmlns:a16="http://schemas.microsoft.com/office/drawing/2014/main" id="{8AB8ECD1-3D91-41CE-8303-F50DF7FCBAFB}"/>
              </a:ext>
            </a:extLst>
          </p:cNvPr>
          <p:cNvSpPr txBox="1">
            <a:spLocks noChangeArrowheads="1"/>
          </p:cNvSpPr>
          <p:nvPr/>
        </p:nvSpPr>
        <p:spPr bwMode="auto">
          <a:xfrm>
            <a:off x="7010400" y="1143000"/>
            <a:ext cx="1828800" cy="3081338"/>
          </a:xfrm>
          <a:prstGeom prst="rect">
            <a:avLst/>
          </a:prstGeom>
          <a:noFill/>
          <a:ln w="9525">
            <a:noFill/>
            <a:miter lim="800000"/>
            <a:headEnd/>
            <a:tailEnd/>
          </a:ln>
          <a:effectLst/>
        </p:spPr>
        <p:txBody>
          <a:bodyPr>
            <a:spAutoFit/>
          </a:bodyPr>
          <a:lstStyle/>
          <a:p>
            <a:pPr algn="ctr">
              <a:spcBef>
                <a:spcPct val="50000"/>
              </a:spcBef>
              <a:defRPr/>
            </a:pPr>
            <a:r>
              <a:rPr lang="en-US">
                <a:solidFill>
                  <a:srgbClr val="FFFFCC"/>
                </a:solidFill>
                <a:effectLst>
                  <a:outerShdw blurRad="38100" dist="38100" dir="2700000" algn="tl">
                    <a:srgbClr val="000000"/>
                  </a:outerShdw>
                </a:effectLst>
              </a:rPr>
              <a:t>Wisdom to see the good in the suffering of the moment</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82277"/>
                                        </p:tgtEl>
                                        <p:attrNameLst>
                                          <p:attrName>style.visibility</p:attrName>
                                        </p:attrNameLst>
                                      </p:cBhvr>
                                      <p:to>
                                        <p:strVal val="visible"/>
                                      </p:to>
                                    </p:set>
                                    <p:anim calcmode="lin" valueType="num">
                                      <p:cBhvr>
                                        <p:cTn id="7" dur="1000" fill="hold"/>
                                        <p:tgtEl>
                                          <p:spTgt spid="182277"/>
                                        </p:tgtEl>
                                        <p:attrNameLst>
                                          <p:attrName>ppt_w</p:attrName>
                                        </p:attrNameLst>
                                      </p:cBhvr>
                                      <p:tavLst>
                                        <p:tav tm="0">
                                          <p:val>
                                            <p:strVal val="#ppt_w*0.70"/>
                                          </p:val>
                                        </p:tav>
                                        <p:tav tm="100000">
                                          <p:val>
                                            <p:strVal val="#ppt_w"/>
                                          </p:val>
                                        </p:tav>
                                      </p:tavLst>
                                    </p:anim>
                                    <p:anim calcmode="lin" valueType="num">
                                      <p:cBhvr>
                                        <p:cTn id="8" dur="1000" fill="hold"/>
                                        <p:tgtEl>
                                          <p:spTgt spid="182277"/>
                                        </p:tgtEl>
                                        <p:attrNameLst>
                                          <p:attrName>ppt_h</p:attrName>
                                        </p:attrNameLst>
                                      </p:cBhvr>
                                      <p:tavLst>
                                        <p:tav tm="0">
                                          <p:val>
                                            <p:strVal val="#ppt_h"/>
                                          </p:val>
                                        </p:tav>
                                        <p:tav tm="100000">
                                          <p:val>
                                            <p:strVal val="#ppt_h"/>
                                          </p:val>
                                        </p:tav>
                                      </p:tavLst>
                                    </p:anim>
                                    <p:animEffect transition="in" filter="fade">
                                      <p:cBhvr>
                                        <p:cTn id="9" dur="1000"/>
                                        <p:tgtEl>
                                          <p:spTgt spid="182277"/>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182278"/>
                                        </p:tgtEl>
                                        <p:attrNameLst>
                                          <p:attrName>style.visibility</p:attrName>
                                        </p:attrNameLst>
                                      </p:cBhvr>
                                      <p:to>
                                        <p:strVal val="visible"/>
                                      </p:to>
                                    </p:set>
                                    <p:animEffect transition="in" filter="wipe(down)">
                                      <p:cBhvr>
                                        <p:cTn id="12" dur="500"/>
                                        <p:tgtEl>
                                          <p:spTgt spid="1822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82279"/>
                                        </p:tgtEl>
                                        <p:attrNameLst>
                                          <p:attrName>style.visibility</p:attrName>
                                        </p:attrNameLst>
                                      </p:cBhvr>
                                      <p:to>
                                        <p:strVal val="visible"/>
                                      </p:to>
                                    </p:set>
                                    <p:animEffect transition="in" filter="fade">
                                      <p:cBhvr>
                                        <p:cTn id="17" dur="1000"/>
                                        <p:tgtEl>
                                          <p:spTgt spid="182279"/>
                                        </p:tgtEl>
                                      </p:cBhvr>
                                    </p:animEffect>
                                    <p:anim calcmode="lin" valueType="num">
                                      <p:cBhvr>
                                        <p:cTn id="18" dur="1000" fill="hold"/>
                                        <p:tgtEl>
                                          <p:spTgt spid="182279"/>
                                        </p:tgtEl>
                                        <p:attrNameLst>
                                          <p:attrName>ppt_x</p:attrName>
                                        </p:attrNameLst>
                                      </p:cBhvr>
                                      <p:tavLst>
                                        <p:tav tm="0">
                                          <p:val>
                                            <p:strVal val="#ppt_x"/>
                                          </p:val>
                                        </p:tav>
                                        <p:tav tm="100000">
                                          <p:val>
                                            <p:strVal val="#ppt_x"/>
                                          </p:val>
                                        </p:tav>
                                      </p:tavLst>
                                    </p:anim>
                                    <p:anim calcmode="lin" valueType="num">
                                      <p:cBhvr>
                                        <p:cTn id="19" dur="1000" fill="hold"/>
                                        <p:tgtEl>
                                          <p:spTgt spid="1822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7" grpId="0" animBg="1"/>
      <p:bldP spid="182278" grpId="0" animBg="1"/>
      <p:bldP spid="18227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a:extLst>
              <a:ext uri="{FF2B5EF4-FFF2-40B4-BE49-F238E27FC236}">
                <a16:creationId xmlns:a16="http://schemas.microsoft.com/office/drawing/2014/main" id="{F0D65897-A5CC-45E9-B626-812B93D0B5E1}"/>
              </a:ext>
            </a:extLst>
          </p:cNvPr>
          <p:cNvSpPr>
            <a:spLocks noChangeArrowheads="1"/>
          </p:cNvSpPr>
          <p:nvPr/>
        </p:nvSpPr>
        <p:spPr bwMode="auto">
          <a:xfrm>
            <a:off x="1219200" y="304800"/>
            <a:ext cx="6705600" cy="914400"/>
          </a:xfrm>
          <a:prstGeom prst="bevel">
            <a:avLst>
              <a:gd name="adj" fmla="val 12500"/>
            </a:avLst>
          </a:prstGeom>
          <a:solidFill>
            <a:srgbClr val="FFFF66"/>
          </a:solidFill>
          <a:ln w="9525">
            <a:solidFill>
              <a:schemeClr val="accent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0">
                <a:latin typeface="Comic Sans MS" panose="030F0702030302020204" pitchFamily="66" charset="0"/>
              </a:rPr>
              <a:t>I. Knowing What It Is</a:t>
            </a:r>
          </a:p>
        </p:txBody>
      </p:sp>
      <p:sp>
        <p:nvSpPr>
          <p:cNvPr id="32771" name="Oval 3">
            <a:extLst>
              <a:ext uri="{FF2B5EF4-FFF2-40B4-BE49-F238E27FC236}">
                <a16:creationId xmlns:a16="http://schemas.microsoft.com/office/drawing/2014/main" id="{7DA41343-F1CC-4120-83F1-9DC27BBEB361}"/>
              </a:ext>
            </a:extLst>
          </p:cNvPr>
          <p:cNvSpPr>
            <a:spLocks noChangeArrowheads="1"/>
          </p:cNvSpPr>
          <p:nvPr/>
        </p:nvSpPr>
        <p:spPr bwMode="auto">
          <a:xfrm>
            <a:off x="0" y="838200"/>
            <a:ext cx="2667000" cy="12954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a:t>Wisdom</a:t>
            </a:r>
          </a:p>
        </p:txBody>
      </p:sp>
      <p:sp>
        <p:nvSpPr>
          <p:cNvPr id="32772" name="Oval 4">
            <a:extLst>
              <a:ext uri="{FF2B5EF4-FFF2-40B4-BE49-F238E27FC236}">
                <a16:creationId xmlns:a16="http://schemas.microsoft.com/office/drawing/2014/main" id="{C864D944-2E47-4F57-95AB-13ACDB70E46F}"/>
              </a:ext>
            </a:extLst>
          </p:cNvPr>
          <p:cNvSpPr>
            <a:spLocks noChangeArrowheads="1"/>
          </p:cNvSpPr>
          <p:nvPr/>
        </p:nvSpPr>
        <p:spPr bwMode="auto">
          <a:xfrm>
            <a:off x="6477000" y="838200"/>
            <a:ext cx="2667000" cy="1295400"/>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80000"/>
              </a:lnSpc>
              <a:spcBef>
                <a:spcPct val="0"/>
              </a:spcBef>
              <a:buFontTx/>
              <a:buNone/>
            </a:pPr>
            <a:r>
              <a:rPr lang="en-US" altLang="en-US" sz="2800">
                <a:solidFill>
                  <a:schemeClr val="bg1"/>
                </a:solidFill>
              </a:rPr>
              <a:t>Poor</a:t>
            </a:r>
          </a:p>
          <a:p>
            <a:pPr algn="ctr">
              <a:lnSpc>
                <a:spcPct val="80000"/>
              </a:lnSpc>
              <a:spcBef>
                <a:spcPct val="0"/>
              </a:spcBef>
              <a:buFontTx/>
              <a:buNone/>
            </a:pPr>
            <a:r>
              <a:rPr lang="en-US" altLang="en-US" sz="2800">
                <a:solidFill>
                  <a:schemeClr val="bg1"/>
                </a:solidFill>
              </a:rPr>
              <a:t>Judgment</a:t>
            </a:r>
          </a:p>
        </p:txBody>
      </p:sp>
      <p:sp>
        <p:nvSpPr>
          <p:cNvPr id="183301" name="Text Box 5">
            <a:extLst>
              <a:ext uri="{FF2B5EF4-FFF2-40B4-BE49-F238E27FC236}">
                <a16:creationId xmlns:a16="http://schemas.microsoft.com/office/drawing/2014/main" id="{39AE408B-196E-4BF6-B252-71848183B5D9}"/>
              </a:ext>
            </a:extLst>
          </p:cNvPr>
          <p:cNvSpPr txBox="1">
            <a:spLocks noChangeArrowheads="1"/>
          </p:cNvSpPr>
          <p:nvPr/>
        </p:nvSpPr>
        <p:spPr bwMode="auto">
          <a:xfrm>
            <a:off x="1295400" y="2209800"/>
            <a:ext cx="6400800" cy="2443163"/>
          </a:xfrm>
          <a:prstGeom prst="rect">
            <a:avLst/>
          </a:prstGeom>
          <a:noFill/>
          <a:ln w="9525">
            <a:noFill/>
            <a:miter lim="800000"/>
            <a:headEnd/>
            <a:tailEnd/>
          </a:ln>
          <a:effectLst/>
        </p:spPr>
        <p:txBody>
          <a:bodyPr>
            <a:spAutoFit/>
          </a:bodyPr>
          <a:lstStyle/>
          <a:p>
            <a:pPr>
              <a:spcBef>
                <a:spcPct val="50000"/>
              </a:spcBef>
              <a:defRPr/>
            </a:pPr>
            <a:r>
              <a:rPr lang="en-US" b="0">
                <a:solidFill>
                  <a:srgbClr val="FFFFCC"/>
                </a:solidFill>
                <a:effectLst>
                  <a:outerShdw blurRad="38100" dist="38100" dir="2700000" algn="tl">
                    <a:srgbClr val="000000"/>
                  </a:outerShdw>
                </a:effectLst>
              </a:rPr>
              <a:t>A. More than things not sinful</a:t>
            </a:r>
          </a:p>
          <a:p>
            <a:pPr>
              <a:spcBef>
                <a:spcPct val="50000"/>
              </a:spcBef>
              <a:defRPr/>
            </a:pPr>
            <a:r>
              <a:rPr lang="en-US" b="0">
                <a:solidFill>
                  <a:srgbClr val="FFFFCC"/>
                </a:solidFill>
                <a:effectLst>
                  <a:outerShdw blurRad="38100" dist="38100" dir="2700000" algn="tl">
                    <a:srgbClr val="000000"/>
                  </a:outerShdw>
                </a:effectLst>
              </a:rPr>
              <a:t>B. More than knowledge</a:t>
            </a:r>
          </a:p>
          <a:p>
            <a:pPr>
              <a:spcBef>
                <a:spcPct val="50000"/>
              </a:spcBef>
              <a:defRPr/>
            </a:pPr>
            <a:r>
              <a:rPr lang="en-US" b="0">
                <a:solidFill>
                  <a:srgbClr val="FFFFCC"/>
                </a:solidFill>
                <a:effectLst>
                  <a:outerShdw blurRad="38100" dist="38100" dir="2700000" algn="tl">
                    <a:srgbClr val="000000"/>
                  </a:outerShdw>
                </a:effectLst>
              </a:rPr>
              <a:t>C. Able to see beyond the present</a:t>
            </a:r>
          </a:p>
          <a:p>
            <a:pPr>
              <a:spcBef>
                <a:spcPct val="50000"/>
              </a:spcBef>
              <a:defRPr/>
            </a:pPr>
            <a:r>
              <a:rPr lang="en-US" b="0">
                <a:solidFill>
                  <a:srgbClr val="FFFFCC"/>
                </a:solidFill>
                <a:effectLst>
                  <a:outerShdw blurRad="38100" dist="38100" dir="2700000" algn="tl">
                    <a:srgbClr val="000000"/>
                  </a:outerShdw>
                </a:effectLst>
              </a:rPr>
              <a:t>D. Maturity in judgment</a:t>
            </a:r>
          </a:p>
        </p:txBody>
      </p:sp>
      <p:sp>
        <p:nvSpPr>
          <p:cNvPr id="183302" name="Text Box 6">
            <a:extLst>
              <a:ext uri="{FF2B5EF4-FFF2-40B4-BE49-F238E27FC236}">
                <a16:creationId xmlns:a16="http://schemas.microsoft.com/office/drawing/2014/main" id="{91AE548D-4E43-42D9-858F-B2F43584068B}"/>
              </a:ext>
            </a:extLst>
          </p:cNvPr>
          <p:cNvSpPr txBox="1">
            <a:spLocks noChangeArrowheads="1"/>
          </p:cNvSpPr>
          <p:nvPr/>
        </p:nvSpPr>
        <p:spPr bwMode="auto">
          <a:xfrm>
            <a:off x="1676400" y="4800600"/>
            <a:ext cx="5791200" cy="1552575"/>
          </a:xfrm>
          <a:prstGeom prst="rect">
            <a:avLst/>
          </a:prstGeom>
          <a:noFill/>
          <a:ln w="9525">
            <a:noFill/>
            <a:miter lim="800000"/>
            <a:headEnd/>
            <a:tailEnd/>
          </a:ln>
          <a:effectLst/>
        </p:spPr>
        <p:txBody>
          <a:bodyPr>
            <a:spAutoFit/>
          </a:bodyPr>
          <a:lstStyle/>
          <a:p>
            <a:pPr>
              <a:spcBef>
                <a:spcPct val="50000"/>
              </a:spcBef>
              <a:defRPr/>
            </a:pPr>
            <a:r>
              <a:rPr lang="en-US" sz="2400" b="0">
                <a:solidFill>
                  <a:schemeClr val="bg1"/>
                </a:solidFill>
                <a:effectLst>
                  <a:outerShdw blurRad="38100" dist="38100" dir="2700000" algn="tl">
                    <a:srgbClr val="000000"/>
                  </a:outerShdw>
                </a:effectLst>
              </a:rPr>
              <a:t>1. Prov. 20:29 – glory of old men</a:t>
            </a:r>
          </a:p>
          <a:p>
            <a:pPr>
              <a:spcBef>
                <a:spcPct val="50000"/>
              </a:spcBef>
              <a:defRPr/>
            </a:pPr>
            <a:r>
              <a:rPr lang="en-US" sz="2400" b="0">
                <a:solidFill>
                  <a:schemeClr val="bg1"/>
                </a:solidFill>
                <a:effectLst>
                  <a:outerShdw blurRad="38100" dist="38100" dir="2700000" algn="tl">
                    <a:srgbClr val="000000"/>
                  </a:outerShdw>
                </a:effectLst>
              </a:rPr>
              <a:t>2. Jas. 1:4 – perfect = mature</a:t>
            </a:r>
          </a:p>
          <a:p>
            <a:pPr>
              <a:spcBef>
                <a:spcPct val="50000"/>
              </a:spcBef>
              <a:defRPr/>
            </a:pPr>
            <a:r>
              <a:rPr lang="en-US" sz="2400" b="0">
                <a:solidFill>
                  <a:schemeClr val="bg1"/>
                </a:solidFill>
                <a:effectLst>
                  <a:outerShdw blurRad="38100" dist="38100" dir="2700000" algn="tl">
                    <a:srgbClr val="000000"/>
                  </a:outerShdw>
                </a:effectLst>
              </a:rPr>
              <a:t>3. Heb. 5:13-14 – full age can discern</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83302">
                                            <p:txEl>
                                              <p:pRg st="0" end="0"/>
                                            </p:txEl>
                                          </p:spTgt>
                                        </p:tgtEl>
                                        <p:attrNameLst>
                                          <p:attrName>style.visibility</p:attrName>
                                        </p:attrNameLst>
                                      </p:cBhvr>
                                      <p:to>
                                        <p:strVal val="visible"/>
                                      </p:to>
                                    </p:set>
                                    <p:animEffect transition="in" filter="fade">
                                      <p:cBhvr>
                                        <p:cTn id="7" dur="1000"/>
                                        <p:tgtEl>
                                          <p:spTgt spid="183302">
                                            <p:txEl>
                                              <p:pRg st="0" end="0"/>
                                            </p:txEl>
                                          </p:spTgt>
                                        </p:tgtEl>
                                      </p:cBhvr>
                                    </p:animEffect>
                                    <p:anim calcmode="lin" valueType="num">
                                      <p:cBhvr>
                                        <p:cTn id="8" dur="1000" fill="hold"/>
                                        <p:tgtEl>
                                          <p:spTgt spid="18330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33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83302">
                                            <p:txEl>
                                              <p:pRg st="1" end="1"/>
                                            </p:txEl>
                                          </p:spTgt>
                                        </p:tgtEl>
                                        <p:attrNameLst>
                                          <p:attrName>style.visibility</p:attrName>
                                        </p:attrNameLst>
                                      </p:cBhvr>
                                      <p:to>
                                        <p:strVal val="visible"/>
                                      </p:to>
                                    </p:set>
                                    <p:animEffect transition="in" filter="fade">
                                      <p:cBhvr>
                                        <p:cTn id="14" dur="1000"/>
                                        <p:tgtEl>
                                          <p:spTgt spid="183302">
                                            <p:txEl>
                                              <p:pRg st="1" end="1"/>
                                            </p:txEl>
                                          </p:spTgt>
                                        </p:tgtEl>
                                      </p:cBhvr>
                                    </p:animEffect>
                                    <p:anim calcmode="lin" valueType="num">
                                      <p:cBhvr>
                                        <p:cTn id="15" dur="1000" fill="hold"/>
                                        <p:tgtEl>
                                          <p:spTgt spid="18330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8330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83302">
                                            <p:txEl>
                                              <p:pRg st="2" end="2"/>
                                            </p:txEl>
                                          </p:spTgt>
                                        </p:tgtEl>
                                        <p:attrNameLst>
                                          <p:attrName>style.visibility</p:attrName>
                                        </p:attrNameLst>
                                      </p:cBhvr>
                                      <p:to>
                                        <p:strVal val="visible"/>
                                      </p:to>
                                    </p:set>
                                    <p:animEffect transition="in" filter="fade">
                                      <p:cBhvr>
                                        <p:cTn id="21" dur="1000"/>
                                        <p:tgtEl>
                                          <p:spTgt spid="183302">
                                            <p:txEl>
                                              <p:pRg st="2" end="2"/>
                                            </p:txEl>
                                          </p:spTgt>
                                        </p:tgtEl>
                                      </p:cBhvr>
                                    </p:animEffect>
                                    <p:anim calcmode="lin" valueType="num">
                                      <p:cBhvr>
                                        <p:cTn id="22" dur="1000" fill="hold"/>
                                        <p:tgtEl>
                                          <p:spTgt spid="18330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8330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a:extLst>
              <a:ext uri="{FF2B5EF4-FFF2-40B4-BE49-F238E27FC236}">
                <a16:creationId xmlns:a16="http://schemas.microsoft.com/office/drawing/2014/main" id="{B66233CB-F37B-4B8C-848A-D550B5A20C9E}"/>
              </a:ext>
            </a:extLst>
          </p:cNvPr>
          <p:cNvSpPr txBox="1">
            <a:spLocks noChangeArrowheads="1"/>
          </p:cNvSpPr>
          <p:nvPr/>
        </p:nvSpPr>
        <p:spPr bwMode="auto">
          <a:xfrm>
            <a:off x="914400" y="304800"/>
            <a:ext cx="7315200" cy="955675"/>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a:solidFill>
                  <a:schemeClr val="accent2"/>
                </a:solidFill>
                <a:latin typeface="Comic Sans MS" panose="030F0702030302020204" pitchFamily="66" charset="0"/>
              </a:rPr>
              <a:t>Age does not always mean wisdom / good judgment</a:t>
            </a:r>
          </a:p>
        </p:txBody>
      </p:sp>
      <p:sp>
        <p:nvSpPr>
          <p:cNvPr id="191493" name="Text Box 5">
            <a:extLst>
              <a:ext uri="{FF2B5EF4-FFF2-40B4-BE49-F238E27FC236}">
                <a16:creationId xmlns:a16="http://schemas.microsoft.com/office/drawing/2014/main" id="{88CDFBBA-92E9-43BA-A10A-E7E0E7E05305}"/>
              </a:ext>
            </a:extLst>
          </p:cNvPr>
          <p:cNvSpPr txBox="1">
            <a:spLocks noChangeArrowheads="1"/>
          </p:cNvSpPr>
          <p:nvPr/>
        </p:nvSpPr>
        <p:spPr bwMode="auto">
          <a:xfrm>
            <a:off x="2667000" y="2514600"/>
            <a:ext cx="3733800" cy="519113"/>
          </a:xfrm>
          <a:prstGeom prst="rect">
            <a:avLst/>
          </a:prstGeom>
          <a:noFill/>
          <a:ln w="9525">
            <a:noFill/>
            <a:miter lim="800000"/>
            <a:headEnd/>
            <a:tailEnd/>
          </a:ln>
          <a:effectLst/>
        </p:spPr>
        <p:txBody>
          <a:bodyPr>
            <a:spAutoFit/>
          </a:bodyPr>
          <a:lstStyle/>
          <a:p>
            <a:pPr algn="ctr">
              <a:spcBef>
                <a:spcPct val="50000"/>
              </a:spcBef>
              <a:defRPr/>
            </a:pPr>
            <a:r>
              <a:rPr lang="en-US">
                <a:solidFill>
                  <a:srgbClr val="FFFFCC"/>
                </a:solidFill>
                <a:effectLst>
                  <a:outerShdw blurRad="38100" dist="38100" dir="2700000" algn="tl">
                    <a:srgbClr val="000000"/>
                  </a:outerShdw>
                </a:effectLst>
              </a:rPr>
              <a:t>Prov. 16:31</a:t>
            </a:r>
          </a:p>
        </p:txBody>
      </p:sp>
      <p:sp>
        <p:nvSpPr>
          <p:cNvPr id="191494" name="Text Box 6">
            <a:extLst>
              <a:ext uri="{FF2B5EF4-FFF2-40B4-BE49-F238E27FC236}">
                <a16:creationId xmlns:a16="http://schemas.microsoft.com/office/drawing/2014/main" id="{6441F02E-9371-43DC-92C4-602AF170331B}"/>
              </a:ext>
            </a:extLst>
          </p:cNvPr>
          <p:cNvSpPr txBox="1">
            <a:spLocks noChangeArrowheads="1"/>
          </p:cNvSpPr>
          <p:nvPr/>
        </p:nvSpPr>
        <p:spPr bwMode="auto">
          <a:xfrm>
            <a:off x="1066800" y="4419600"/>
            <a:ext cx="7315200" cy="946150"/>
          </a:xfrm>
          <a:prstGeom prst="rect">
            <a:avLst/>
          </a:prstGeom>
          <a:noFill/>
          <a:ln w="9525">
            <a:noFill/>
            <a:miter lim="800000"/>
            <a:headEnd/>
            <a:tailEnd/>
          </a:ln>
          <a:effectLst/>
        </p:spPr>
        <p:txBody>
          <a:bodyPr>
            <a:spAutoFit/>
          </a:bodyPr>
          <a:lstStyle/>
          <a:p>
            <a:pPr>
              <a:spcBef>
                <a:spcPct val="50000"/>
              </a:spcBef>
              <a:defRPr/>
            </a:pPr>
            <a:r>
              <a:rPr lang="en-US">
                <a:solidFill>
                  <a:srgbClr val="FFFF00"/>
                </a:solidFill>
                <a:effectLst>
                  <a:outerShdw blurRad="38100" dist="38100" dir="2700000" algn="tl">
                    <a:srgbClr val="000000"/>
                  </a:outerShdw>
                </a:effectLst>
              </a:rPr>
              <a:t>“Wisdom does not always comes with age, sometimes age comes all by itself”</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91494"/>
                                        </p:tgtEl>
                                        <p:attrNameLst>
                                          <p:attrName>style.visibility</p:attrName>
                                        </p:attrNameLst>
                                      </p:cBhvr>
                                      <p:to>
                                        <p:strVal val="visible"/>
                                      </p:to>
                                    </p:set>
                                    <p:anim calcmode="lin" valueType="num">
                                      <p:cBhvr>
                                        <p:cTn id="7" dur="1000" fill="hold"/>
                                        <p:tgtEl>
                                          <p:spTgt spid="191494"/>
                                        </p:tgtEl>
                                        <p:attrNameLst>
                                          <p:attrName>ppt_x</p:attrName>
                                        </p:attrNameLst>
                                      </p:cBhvr>
                                      <p:tavLst>
                                        <p:tav tm="0">
                                          <p:val>
                                            <p:strVal val="#ppt_x-.2"/>
                                          </p:val>
                                        </p:tav>
                                        <p:tav tm="100000">
                                          <p:val>
                                            <p:strVal val="#ppt_x"/>
                                          </p:val>
                                        </p:tav>
                                      </p:tavLst>
                                    </p:anim>
                                    <p:anim calcmode="lin" valueType="num">
                                      <p:cBhvr>
                                        <p:cTn id="8" dur="1000" fill="hold"/>
                                        <p:tgtEl>
                                          <p:spTgt spid="19149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1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C93E49-5AB5-470E-8B7F-4F42D3142409}"/>
              </a:ext>
            </a:extLst>
          </p:cNvPr>
          <p:cNvSpPr txBox="1"/>
          <p:nvPr/>
        </p:nvSpPr>
        <p:spPr>
          <a:xfrm>
            <a:off x="1447799" y="4862330"/>
            <a:ext cx="62484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Donnie V. Rader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dvrader@live.com</a:t>
            </a:r>
          </a:p>
        </p:txBody>
      </p:sp>
      <p:sp>
        <p:nvSpPr>
          <p:cNvPr id="3" name="Rectangle 2">
            <a:extLst>
              <a:ext uri="{FF2B5EF4-FFF2-40B4-BE49-F238E27FC236}">
                <a16:creationId xmlns:a16="http://schemas.microsoft.com/office/drawing/2014/main" id="{2764FFC4-B67D-458E-AC4F-09224D59FDCE}"/>
              </a:ext>
            </a:extLst>
          </p:cNvPr>
          <p:cNvSpPr/>
          <p:nvPr/>
        </p:nvSpPr>
        <p:spPr>
          <a:xfrm>
            <a:off x="1863564" y="456787"/>
            <a:ext cx="5416869"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solidFill>
                  <a:srgbClr val="9BBB59">
                    <a:lumMod val="20000"/>
                    <a:lumOff val="80000"/>
                  </a:srgbClr>
                </a:solidFill>
                <a:effectLst/>
                <a:uLnTx/>
                <a:uFillTx/>
                <a:latin typeface="Arial Rounded MT Bold" panose="020F0704030504030204" pitchFamily="34" charset="0"/>
                <a:ea typeface="+mn-ea"/>
                <a:cs typeface="+mn-cs"/>
              </a:rPr>
              <a:t>Gospel Meeting</a:t>
            </a:r>
          </a:p>
        </p:txBody>
      </p:sp>
      <p:pic>
        <p:nvPicPr>
          <p:cNvPr id="7" name="Picture 6" descr="A picture containing indoor, table, sitting, paper&#10;&#10;Description automatically generated">
            <a:extLst>
              <a:ext uri="{FF2B5EF4-FFF2-40B4-BE49-F238E27FC236}">
                <a16:creationId xmlns:a16="http://schemas.microsoft.com/office/drawing/2014/main" id="{AB77754D-DBB8-4C07-842E-03BB649D94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599" y="1747060"/>
            <a:ext cx="5638800" cy="2901140"/>
          </a:xfrm>
          <a:prstGeom prst="rect">
            <a:avLst/>
          </a:prstGeom>
        </p:spPr>
      </p:pic>
    </p:spTree>
  </p:cSld>
  <p:clrMapOvr>
    <a:masterClrMapping/>
  </p:clrMapOvr>
  <p:transition spd="slow">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a:extLst>
              <a:ext uri="{FF2B5EF4-FFF2-40B4-BE49-F238E27FC236}">
                <a16:creationId xmlns:a16="http://schemas.microsoft.com/office/drawing/2014/main" id="{63809C3F-39D8-4EA9-9039-C314B0E55B53}"/>
              </a:ext>
            </a:extLst>
          </p:cNvPr>
          <p:cNvSpPr>
            <a:spLocks noChangeArrowheads="1"/>
          </p:cNvSpPr>
          <p:nvPr/>
        </p:nvSpPr>
        <p:spPr bwMode="auto">
          <a:xfrm>
            <a:off x="1219200" y="304800"/>
            <a:ext cx="6705600" cy="914400"/>
          </a:xfrm>
          <a:prstGeom prst="bevel">
            <a:avLst>
              <a:gd name="adj" fmla="val 12500"/>
            </a:avLst>
          </a:prstGeom>
          <a:solidFill>
            <a:srgbClr val="FFFF66"/>
          </a:solidFill>
          <a:ln w="9525">
            <a:solidFill>
              <a:schemeClr val="accent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0">
                <a:latin typeface="Comic Sans MS" panose="030F0702030302020204" pitchFamily="66" charset="0"/>
              </a:rPr>
              <a:t>I. Knowing What It Is</a:t>
            </a:r>
          </a:p>
        </p:txBody>
      </p:sp>
      <p:sp>
        <p:nvSpPr>
          <p:cNvPr id="34819" name="Oval 3">
            <a:extLst>
              <a:ext uri="{FF2B5EF4-FFF2-40B4-BE49-F238E27FC236}">
                <a16:creationId xmlns:a16="http://schemas.microsoft.com/office/drawing/2014/main" id="{8AE1A198-0646-4CAF-B0C6-B0A3CAB273DE}"/>
              </a:ext>
            </a:extLst>
          </p:cNvPr>
          <p:cNvSpPr>
            <a:spLocks noChangeArrowheads="1"/>
          </p:cNvSpPr>
          <p:nvPr/>
        </p:nvSpPr>
        <p:spPr bwMode="auto">
          <a:xfrm>
            <a:off x="0" y="838200"/>
            <a:ext cx="2667000" cy="12954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a:t>Wisdom</a:t>
            </a:r>
          </a:p>
        </p:txBody>
      </p:sp>
      <p:sp>
        <p:nvSpPr>
          <p:cNvPr id="34820" name="Oval 4">
            <a:extLst>
              <a:ext uri="{FF2B5EF4-FFF2-40B4-BE49-F238E27FC236}">
                <a16:creationId xmlns:a16="http://schemas.microsoft.com/office/drawing/2014/main" id="{3D796CFF-7775-43B3-94E1-C6DC4697A8CC}"/>
              </a:ext>
            </a:extLst>
          </p:cNvPr>
          <p:cNvSpPr>
            <a:spLocks noChangeArrowheads="1"/>
          </p:cNvSpPr>
          <p:nvPr/>
        </p:nvSpPr>
        <p:spPr bwMode="auto">
          <a:xfrm>
            <a:off x="6477000" y="838200"/>
            <a:ext cx="2667000" cy="1295400"/>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80000"/>
              </a:lnSpc>
              <a:spcBef>
                <a:spcPct val="0"/>
              </a:spcBef>
              <a:buFontTx/>
              <a:buNone/>
            </a:pPr>
            <a:r>
              <a:rPr lang="en-US" altLang="en-US" sz="2800">
                <a:solidFill>
                  <a:schemeClr val="bg1"/>
                </a:solidFill>
              </a:rPr>
              <a:t>Poor</a:t>
            </a:r>
          </a:p>
          <a:p>
            <a:pPr algn="ctr">
              <a:lnSpc>
                <a:spcPct val="80000"/>
              </a:lnSpc>
              <a:spcBef>
                <a:spcPct val="0"/>
              </a:spcBef>
              <a:buFontTx/>
              <a:buNone/>
            </a:pPr>
            <a:r>
              <a:rPr lang="en-US" altLang="en-US" sz="2800">
                <a:solidFill>
                  <a:schemeClr val="bg1"/>
                </a:solidFill>
              </a:rPr>
              <a:t>Judgment</a:t>
            </a:r>
          </a:p>
        </p:txBody>
      </p:sp>
      <p:sp>
        <p:nvSpPr>
          <p:cNvPr id="185349" name="Text Box 5">
            <a:extLst>
              <a:ext uri="{FF2B5EF4-FFF2-40B4-BE49-F238E27FC236}">
                <a16:creationId xmlns:a16="http://schemas.microsoft.com/office/drawing/2014/main" id="{1D0F6AE4-0787-4BC2-B2B8-2F22927161D1}"/>
              </a:ext>
            </a:extLst>
          </p:cNvPr>
          <p:cNvSpPr txBox="1">
            <a:spLocks noChangeArrowheads="1"/>
          </p:cNvSpPr>
          <p:nvPr/>
        </p:nvSpPr>
        <p:spPr bwMode="auto">
          <a:xfrm>
            <a:off x="1295400" y="2209800"/>
            <a:ext cx="6400800" cy="3084513"/>
          </a:xfrm>
          <a:prstGeom prst="rect">
            <a:avLst/>
          </a:prstGeom>
          <a:noFill/>
          <a:ln w="9525">
            <a:noFill/>
            <a:miter lim="800000"/>
            <a:headEnd/>
            <a:tailEnd/>
          </a:ln>
          <a:effectLst/>
        </p:spPr>
        <p:txBody>
          <a:bodyPr>
            <a:spAutoFit/>
          </a:bodyPr>
          <a:lstStyle/>
          <a:p>
            <a:pPr>
              <a:spcBef>
                <a:spcPct val="50000"/>
              </a:spcBef>
              <a:defRPr/>
            </a:pPr>
            <a:r>
              <a:rPr lang="en-US" b="0">
                <a:solidFill>
                  <a:srgbClr val="FFFFCC"/>
                </a:solidFill>
                <a:effectLst>
                  <a:outerShdw blurRad="38100" dist="38100" dir="2700000" algn="tl">
                    <a:srgbClr val="000000"/>
                  </a:outerShdw>
                </a:effectLst>
              </a:rPr>
              <a:t>A. More than things not sinful</a:t>
            </a:r>
          </a:p>
          <a:p>
            <a:pPr>
              <a:spcBef>
                <a:spcPct val="50000"/>
              </a:spcBef>
              <a:defRPr/>
            </a:pPr>
            <a:r>
              <a:rPr lang="en-US" b="0">
                <a:solidFill>
                  <a:srgbClr val="FFFFCC"/>
                </a:solidFill>
                <a:effectLst>
                  <a:outerShdw blurRad="38100" dist="38100" dir="2700000" algn="tl">
                    <a:srgbClr val="000000"/>
                  </a:outerShdw>
                </a:effectLst>
              </a:rPr>
              <a:t>B. More than knowledge</a:t>
            </a:r>
          </a:p>
          <a:p>
            <a:pPr>
              <a:spcBef>
                <a:spcPct val="50000"/>
              </a:spcBef>
              <a:defRPr/>
            </a:pPr>
            <a:r>
              <a:rPr lang="en-US" b="0">
                <a:solidFill>
                  <a:srgbClr val="FFFFCC"/>
                </a:solidFill>
                <a:effectLst>
                  <a:outerShdw blurRad="38100" dist="38100" dir="2700000" algn="tl">
                    <a:srgbClr val="000000"/>
                  </a:outerShdw>
                </a:effectLst>
              </a:rPr>
              <a:t>C. Able to see beyond the present</a:t>
            </a:r>
          </a:p>
          <a:p>
            <a:pPr>
              <a:spcBef>
                <a:spcPct val="50000"/>
              </a:spcBef>
              <a:defRPr/>
            </a:pPr>
            <a:r>
              <a:rPr lang="en-US" b="0">
                <a:solidFill>
                  <a:srgbClr val="FFFFCC"/>
                </a:solidFill>
                <a:effectLst>
                  <a:outerShdw blurRad="38100" dist="38100" dir="2700000" algn="tl">
                    <a:srgbClr val="000000"/>
                  </a:outerShdw>
                </a:effectLst>
              </a:rPr>
              <a:t>D. Maturity in judgment</a:t>
            </a:r>
          </a:p>
          <a:p>
            <a:pPr>
              <a:spcBef>
                <a:spcPct val="50000"/>
              </a:spcBef>
              <a:defRPr/>
            </a:pPr>
            <a:r>
              <a:rPr lang="en-US" b="0">
                <a:solidFill>
                  <a:srgbClr val="FFFFCC"/>
                </a:solidFill>
                <a:effectLst>
                  <a:outerShdw blurRad="38100" dist="38100" dir="2700000" algn="tl">
                    <a:srgbClr val="000000"/>
                  </a:outerShdw>
                </a:effectLst>
              </a:rPr>
              <a:t>E. Sober-minded</a:t>
            </a:r>
          </a:p>
        </p:txBody>
      </p:sp>
    </p:spTree>
  </p:cSld>
  <p:clrMapOvr>
    <a:masterClrMapping/>
  </p:clrMapOvr>
  <p:transition spd="slow">
    <p:diamon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2" name="Text Box 4">
            <a:extLst>
              <a:ext uri="{FF2B5EF4-FFF2-40B4-BE49-F238E27FC236}">
                <a16:creationId xmlns:a16="http://schemas.microsoft.com/office/drawing/2014/main" id="{5817EF4D-F94E-4343-A055-36F1540F1399}"/>
              </a:ext>
            </a:extLst>
          </p:cNvPr>
          <p:cNvSpPr txBox="1">
            <a:spLocks noChangeArrowheads="1"/>
          </p:cNvSpPr>
          <p:nvPr/>
        </p:nvSpPr>
        <p:spPr bwMode="auto">
          <a:xfrm>
            <a:off x="2209800" y="304800"/>
            <a:ext cx="4800600" cy="641350"/>
          </a:xfrm>
          <a:prstGeom prst="rect">
            <a:avLst/>
          </a:prstGeom>
          <a:noFill/>
          <a:ln w="9525">
            <a:noFill/>
            <a:miter lim="800000"/>
            <a:headEnd/>
            <a:tailEnd/>
          </a:ln>
          <a:effectLst/>
        </p:spPr>
        <p:txBody>
          <a:bodyPr>
            <a:spAutoFit/>
          </a:bodyPr>
          <a:lstStyle/>
          <a:p>
            <a:pPr algn="ctr">
              <a:spcBef>
                <a:spcPct val="50000"/>
              </a:spcBef>
              <a:defRPr/>
            </a:pPr>
            <a:r>
              <a:rPr lang="en-US" sz="3600" u="sng">
                <a:solidFill>
                  <a:schemeClr val="bg1"/>
                </a:solidFill>
                <a:effectLst>
                  <a:outerShdw blurRad="38100" dist="38100" dir="2700000" algn="tl">
                    <a:srgbClr val="000000"/>
                  </a:outerShdw>
                </a:effectLst>
              </a:rPr>
              <a:t>Sober-minded</a:t>
            </a:r>
          </a:p>
        </p:txBody>
      </p:sp>
      <p:sp>
        <p:nvSpPr>
          <p:cNvPr id="186373" name="Text Box 5">
            <a:extLst>
              <a:ext uri="{FF2B5EF4-FFF2-40B4-BE49-F238E27FC236}">
                <a16:creationId xmlns:a16="http://schemas.microsoft.com/office/drawing/2014/main" id="{845E8405-5663-4E6B-9BFD-59BB616DF357}"/>
              </a:ext>
            </a:extLst>
          </p:cNvPr>
          <p:cNvSpPr txBox="1">
            <a:spLocks noChangeArrowheads="1"/>
          </p:cNvSpPr>
          <p:nvPr/>
        </p:nvSpPr>
        <p:spPr bwMode="auto">
          <a:xfrm>
            <a:off x="685800" y="1600200"/>
            <a:ext cx="8001000" cy="1801813"/>
          </a:xfrm>
          <a:prstGeom prst="rect">
            <a:avLst/>
          </a:prstGeom>
          <a:noFill/>
          <a:ln w="9525">
            <a:noFill/>
            <a:miter lim="800000"/>
            <a:headEnd/>
            <a:tailEnd/>
          </a:ln>
          <a:effectLst/>
        </p:spPr>
        <p:txBody>
          <a:bodyPr>
            <a:spAutoFit/>
          </a:bodyPr>
          <a:lstStyle/>
          <a:p>
            <a:pPr>
              <a:spcBef>
                <a:spcPct val="50000"/>
              </a:spcBef>
              <a:defRPr/>
            </a:pPr>
            <a:r>
              <a:rPr lang="en-US" b="0">
                <a:solidFill>
                  <a:srgbClr val="FFFFCC"/>
                </a:solidFill>
                <a:effectLst>
                  <a:outerShdw blurRad="38100" dist="38100" dir="2700000" algn="tl">
                    <a:srgbClr val="000000"/>
                  </a:outerShdw>
                </a:effectLst>
              </a:rPr>
              <a:t>Titus 1:8 – elders to be sober-minded</a:t>
            </a:r>
          </a:p>
          <a:p>
            <a:pPr>
              <a:spcBef>
                <a:spcPct val="50000"/>
              </a:spcBef>
              <a:defRPr/>
            </a:pPr>
            <a:r>
              <a:rPr lang="en-US" b="0">
                <a:solidFill>
                  <a:srgbClr val="FFFFCC"/>
                </a:solidFill>
                <a:effectLst>
                  <a:outerShdw blurRad="38100" dist="38100" dir="2700000" algn="tl">
                    <a:srgbClr val="000000"/>
                  </a:outerShdw>
                </a:effectLst>
              </a:rPr>
              <a:t>Titus 2:2 – older men to be sober</a:t>
            </a:r>
          </a:p>
          <a:p>
            <a:pPr>
              <a:spcBef>
                <a:spcPct val="50000"/>
              </a:spcBef>
              <a:defRPr/>
            </a:pPr>
            <a:r>
              <a:rPr lang="en-US" b="0">
                <a:solidFill>
                  <a:srgbClr val="FFFFCC"/>
                </a:solidFill>
                <a:effectLst>
                  <a:outerShdw blurRad="38100" dist="38100" dir="2700000" algn="tl">
                    <a:srgbClr val="000000"/>
                  </a:outerShdw>
                </a:effectLst>
              </a:rPr>
              <a:t>Titus 2:6 – younger men to be sober-minded</a:t>
            </a:r>
          </a:p>
        </p:txBody>
      </p:sp>
      <p:sp>
        <p:nvSpPr>
          <p:cNvPr id="186375" name="AutoShape 7">
            <a:extLst>
              <a:ext uri="{FF2B5EF4-FFF2-40B4-BE49-F238E27FC236}">
                <a16:creationId xmlns:a16="http://schemas.microsoft.com/office/drawing/2014/main" id="{86BCC6DB-14CA-4236-A002-528F423AB7C8}"/>
              </a:ext>
            </a:extLst>
          </p:cNvPr>
          <p:cNvSpPr>
            <a:spLocks noChangeArrowheads="1"/>
          </p:cNvSpPr>
          <p:nvPr/>
        </p:nvSpPr>
        <p:spPr bwMode="auto">
          <a:xfrm>
            <a:off x="685800" y="3886200"/>
            <a:ext cx="8153400" cy="2209800"/>
          </a:xfrm>
          <a:prstGeom prst="roundRect">
            <a:avLst>
              <a:gd name="adj" fmla="val 8407"/>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a:latin typeface="Comic Sans MS" panose="030F0702030302020204" pitchFamily="66" charset="0"/>
              </a:rPr>
              <a:t>Sober = Serious minded</a:t>
            </a:r>
          </a:p>
          <a:p>
            <a:pPr algn="ctr">
              <a:spcBef>
                <a:spcPct val="0"/>
              </a:spcBef>
              <a:buFontTx/>
              <a:buNone/>
            </a:pPr>
            <a:endParaRPr lang="en-US" altLang="en-US" sz="2800">
              <a:latin typeface="Comic Sans MS" panose="030F0702030302020204" pitchFamily="66" charset="0"/>
            </a:endParaRPr>
          </a:p>
          <a:p>
            <a:pPr algn="ctr">
              <a:spcBef>
                <a:spcPct val="0"/>
              </a:spcBef>
              <a:buFontTx/>
              <a:buNone/>
            </a:pPr>
            <a:r>
              <a:rPr lang="en-US" altLang="en-US" sz="2400" b="0">
                <a:latin typeface="Comic Sans MS" panose="030F0702030302020204" pitchFamily="66" charset="0"/>
              </a:rPr>
              <a:t>“of a sound mind” (Vines)</a:t>
            </a:r>
          </a:p>
          <a:p>
            <a:pPr algn="ctr">
              <a:spcBef>
                <a:spcPct val="0"/>
              </a:spcBef>
              <a:buFontTx/>
              <a:buNone/>
            </a:pPr>
            <a:r>
              <a:rPr lang="en-US" altLang="en-US" sz="2400" b="0">
                <a:latin typeface="Comic Sans MS" panose="030F0702030302020204" pitchFamily="66" charset="0"/>
              </a:rPr>
              <a:t>Serious, level headed</a:t>
            </a:r>
          </a:p>
          <a:p>
            <a:pPr algn="ctr">
              <a:spcBef>
                <a:spcPct val="0"/>
              </a:spcBef>
              <a:buFontTx/>
              <a:buNone/>
            </a:pPr>
            <a:r>
              <a:rPr lang="en-US" altLang="en-US" sz="2400" b="0">
                <a:latin typeface="Comic Sans MS" panose="030F0702030302020204" pitchFamily="66" charset="0"/>
              </a:rPr>
              <a:t>Translated “in his right mind” (Mk 5:15; Lk. 8:35)</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86373"/>
                                        </p:tgtEl>
                                        <p:attrNameLst>
                                          <p:attrName>style.visibility</p:attrName>
                                        </p:attrNameLst>
                                      </p:cBhvr>
                                      <p:to>
                                        <p:strVal val="visible"/>
                                      </p:to>
                                    </p:set>
                                    <p:anim calcmode="lin" valueType="num">
                                      <p:cBhvr>
                                        <p:cTn id="7" dur="1000" fill="hold"/>
                                        <p:tgtEl>
                                          <p:spTgt spid="186373"/>
                                        </p:tgtEl>
                                        <p:attrNameLst>
                                          <p:attrName>ppt_w</p:attrName>
                                        </p:attrNameLst>
                                      </p:cBhvr>
                                      <p:tavLst>
                                        <p:tav tm="0">
                                          <p:val>
                                            <p:strVal val="#ppt_w*0.70"/>
                                          </p:val>
                                        </p:tav>
                                        <p:tav tm="100000">
                                          <p:val>
                                            <p:strVal val="#ppt_w"/>
                                          </p:val>
                                        </p:tav>
                                      </p:tavLst>
                                    </p:anim>
                                    <p:anim calcmode="lin" valueType="num">
                                      <p:cBhvr>
                                        <p:cTn id="8" dur="1000" fill="hold"/>
                                        <p:tgtEl>
                                          <p:spTgt spid="186373"/>
                                        </p:tgtEl>
                                        <p:attrNameLst>
                                          <p:attrName>ppt_h</p:attrName>
                                        </p:attrNameLst>
                                      </p:cBhvr>
                                      <p:tavLst>
                                        <p:tav tm="0">
                                          <p:val>
                                            <p:strVal val="#ppt_h"/>
                                          </p:val>
                                        </p:tav>
                                        <p:tav tm="100000">
                                          <p:val>
                                            <p:strVal val="#ppt_h"/>
                                          </p:val>
                                        </p:tav>
                                      </p:tavLst>
                                    </p:anim>
                                    <p:animEffect transition="in" filter="fade">
                                      <p:cBhvr>
                                        <p:cTn id="9" dur="1000"/>
                                        <p:tgtEl>
                                          <p:spTgt spid="18637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186375"/>
                                        </p:tgtEl>
                                        <p:attrNameLst>
                                          <p:attrName>style.visibility</p:attrName>
                                        </p:attrNameLst>
                                      </p:cBhvr>
                                      <p:to>
                                        <p:strVal val="visible"/>
                                      </p:to>
                                    </p:set>
                                    <p:anim calcmode="lin" valueType="num">
                                      <p:cBhvr>
                                        <p:cTn id="14" dur="1000" fill="hold"/>
                                        <p:tgtEl>
                                          <p:spTgt spid="186375"/>
                                        </p:tgtEl>
                                        <p:attrNameLst>
                                          <p:attrName>ppt_w</p:attrName>
                                        </p:attrNameLst>
                                      </p:cBhvr>
                                      <p:tavLst>
                                        <p:tav tm="0">
                                          <p:val>
                                            <p:fltVal val="0"/>
                                          </p:val>
                                        </p:tav>
                                        <p:tav tm="100000">
                                          <p:val>
                                            <p:strVal val="#ppt_w"/>
                                          </p:val>
                                        </p:tav>
                                      </p:tavLst>
                                    </p:anim>
                                    <p:anim calcmode="lin" valueType="num">
                                      <p:cBhvr>
                                        <p:cTn id="15" dur="1000" fill="hold"/>
                                        <p:tgtEl>
                                          <p:spTgt spid="18637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3" grpId="0"/>
      <p:bldP spid="18637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a:extLst>
              <a:ext uri="{FF2B5EF4-FFF2-40B4-BE49-F238E27FC236}">
                <a16:creationId xmlns:a16="http://schemas.microsoft.com/office/drawing/2014/main" id="{4D3EDD97-79EA-4EBF-BF2D-464FDA723CE6}"/>
              </a:ext>
            </a:extLst>
          </p:cNvPr>
          <p:cNvSpPr>
            <a:spLocks noChangeArrowheads="1"/>
          </p:cNvSpPr>
          <p:nvPr/>
        </p:nvSpPr>
        <p:spPr bwMode="auto">
          <a:xfrm>
            <a:off x="1219200" y="304800"/>
            <a:ext cx="6705600" cy="914400"/>
          </a:xfrm>
          <a:prstGeom prst="bevel">
            <a:avLst>
              <a:gd name="adj" fmla="val 12500"/>
            </a:avLst>
          </a:prstGeom>
          <a:solidFill>
            <a:srgbClr val="FFFF66"/>
          </a:solidFill>
          <a:ln w="9525">
            <a:solidFill>
              <a:schemeClr val="accent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0">
                <a:latin typeface="Comic Sans MS" panose="030F0702030302020204" pitchFamily="66" charset="0"/>
              </a:rPr>
              <a:t>I. Knowing What It Is</a:t>
            </a:r>
          </a:p>
        </p:txBody>
      </p:sp>
      <p:sp>
        <p:nvSpPr>
          <p:cNvPr id="36867" name="Oval 3">
            <a:extLst>
              <a:ext uri="{FF2B5EF4-FFF2-40B4-BE49-F238E27FC236}">
                <a16:creationId xmlns:a16="http://schemas.microsoft.com/office/drawing/2014/main" id="{B9B9B7FC-2E40-4513-ADA5-ABA2C7190C2B}"/>
              </a:ext>
            </a:extLst>
          </p:cNvPr>
          <p:cNvSpPr>
            <a:spLocks noChangeArrowheads="1"/>
          </p:cNvSpPr>
          <p:nvPr/>
        </p:nvSpPr>
        <p:spPr bwMode="auto">
          <a:xfrm>
            <a:off x="0" y="838200"/>
            <a:ext cx="2667000" cy="12954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a:t>Wisdom</a:t>
            </a:r>
          </a:p>
        </p:txBody>
      </p:sp>
      <p:sp>
        <p:nvSpPr>
          <p:cNvPr id="36868" name="Oval 4">
            <a:extLst>
              <a:ext uri="{FF2B5EF4-FFF2-40B4-BE49-F238E27FC236}">
                <a16:creationId xmlns:a16="http://schemas.microsoft.com/office/drawing/2014/main" id="{F2F75205-AA1E-4691-942D-7960EBF4DBA5}"/>
              </a:ext>
            </a:extLst>
          </p:cNvPr>
          <p:cNvSpPr>
            <a:spLocks noChangeArrowheads="1"/>
          </p:cNvSpPr>
          <p:nvPr/>
        </p:nvSpPr>
        <p:spPr bwMode="auto">
          <a:xfrm>
            <a:off x="6477000" y="838200"/>
            <a:ext cx="2667000" cy="1295400"/>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80000"/>
              </a:lnSpc>
              <a:spcBef>
                <a:spcPct val="0"/>
              </a:spcBef>
              <a:buFontTx/>
              <a:buNone/>
            </a:pPr>
            <a:r>
              <a:rPr lang="en-US" altLang="en-US" sz="2800">
                <a:solidFill>
                  <a:schemeClr val="bg1"/>
                </a:solidFill>
              </a:rPr>
              <a:t>Poor</a:t>
            </a:r>
          </a:p>
          <a:p>
            <a:pPr algn="ctr">
              <a:lnSpc>
                <a:spcPct val="80000"/>
              </a:lnSpc>
              <a:spcBef>
                <a:spcPct val="0"/>
              </a:spcBef>
              <a:buFontTx/>
              <a:buNone/>
            </a:pPr>
            <a:r>
              <a:rPr lang="en-US" altLang="en-US" sz="2800">
                <a:solidFill>
                  <a:schemeClr val="bg1"/>
                </a:solidFill>
              </a:rPr>
              <a:t>Judgment</a:t>
            </a:r>
          </a:p>
        </p:txBody>
      </p:sp>
      <p:sp>
        <p:nvSpPr>
          <p:cNvPr id="187397" name="Text Box 5">
            <a:extLst>
              <a:ext uri="{FF2B5EF4-FFF2-40B4-BE49-F238E27FC236}">
                <a16:creationId xmlns:a16="http://schemas.microsoft.com/office/drawing/2014/main" id="{C49D9C63-94D8-4B4D-8AFC-834C883054A0}"/>
              </a:ext>
            </a:extLst>
          </p:cNvPr>
          <p:cNvSpPr txBox="1">
            <a:spLocks noChangeArrowheads="1"/>
          </p:cNvSpPr>
          <p:nvPr/>
        </p:nvSpPr>
        <p:spPr bwMode="auto">
          <a:xfrm>
            <a:off x="1295400" y="2209800"/>
            <a:ext cx="6400800" cy="3084513"/>
          </a:xfrm>
          <a:prstGeom prst="rect">
            <a:avLst/>
          </a:prstGeom>
          <a:noFill/>
          <a:ln w="9525">
            <a:noFill/>
            <a:miter lim="800000"/>
            <a:headEnd/>
            <a:tailEnd/>
          </a:ln>
          <a:effectLst/>
        </p:spPr>
        <p:txBody>
          <a:bodyPr>
            <a:spAutoFit/>
          </a:bodyPr>
          <a:lstStyle/>
          <a:p>
            <a:pPr>
              <a:spcBef>
                <a:spcPct val="50000"/>
              </a:spcBef>
              <a:defRPr/>
            </a:pPr>
            <a:r>
              <a:rPr lang="en-US" b="0">
                <a:solidFill>
                  <a:srgbClr val="FFFFCC"/>
                </a:solidFill>
                <a:effectLst>
                  <a:outerShdw blurRad="38100" dist="38100" dir="2700000" algn="tl">
                    <a:srgbClr val="000000"/>
                  </a:outerShdw>
                </a:effectLst>
              </a:rPr>
              <a:t>A. More than things not sinful</a:t>
            </a:r>
          </a:p>
          <a:p>
            <a:pPr>
              <a:spcBef>
                <a:spcPct val="50000"/>
              </a:spcBef>
              <a:defRPr/>
            </a:pPr>
            <a:r>
              <a:rPr lang="en-US" b="0">
                <a:solidFill>
                  <a:srgbClr val="FFFFCC"/>
                </a:solidFill>
                <a:effectLst>
                  <a:outerShdw blurRad="38100" dist="38100" dir="2700000" algn="tl">
                    <a:srgbClr val="000000"/>
                  </a:outerShdw>
                </a:effectLst>
              </a:rPr>
              <a:t>B. More than knowledge</a:t>
            </a:r>
          </a:p>
          <a:p>
            <a:pPr>
              <a:spcBef>
                <a:spcPct val="50000"/>
              </a:spcBef>
              <a:defRPr/>
            </a:pPr>
            <a:r>
              <a:rPr lang="en-US" b="0">
                <a:solidFill>
                  <a:srgbClr val="FFFFCC"/>
                </a:solidFill>
                <a:effectLst>
                  <a:outerShdw blurRad="38100" dist="38100" dir="2700000" algn="tl">
                    <a:srgbClr val="000000"/>
                  </a:outerShdw>
                </a:effectLst>
              </a:rPr>
              <a:t>C. Able to see beyond the present</a:t>
            </a:r>
          </a:p>
          <a:p>
            <a:pPr>
              <a:spcBef>
                <a:spcPct val="50000"/>
              </a:spcBef>
              <a:defRPr/>
            </a:pPr>
            <a:r>
              <a:rPr lang="en-US" b="0">
                <a:solidFill>
                  <a:srgbClr val="FFFFCC"/>
                </a:solidFill>
                <a:effectLst>
                  <a:outerShdw blurRad="38100" dist="38100" dir="2700000" algn="tl">
                    <a:srgbClr val="000000"/>
                  </a:outerShdw>
                </a:effectLst>
              </a:rPr>
              <a:t>D. Maturity in judgment</a:t>
            </a:r>
          </a:p>
          <a:p>
            <a:pPr>
              <a:spcBef>
                <a:spcPct val="50000"/>
              </a:spcBef>
              <a:defRPr/>
            </a:pPr>
            <a:r>
              <a:rPr lang="en-US" b="0">
                <a:solidFill>
                  <a:srgbClr val="FFFFCC"/>
                </a:solidFill>
                <a:effectLst>
                  <a:outerShdw blurRad="38100" dist="38100" dir="2700000" algn="tl">
                    <a:srgbClr val="000000"/>
                  </a:outerShdw>
                </a:effectLst>
              </a:rPr>
              <a:t>E. Sober-minded</a:t>
            </a:r>
          </a:p>
        </p:txBody>
      </p:sp>
    </p:spTree>
  </p:cSld>
  <p:clrMapOvr>
    <a:masterClrMapping/>
  </p:clrMapOvr>
  <p:transition spd="slow">
    <p:diamon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4">
            <a:extLst>
              <a:ext uri="{FF2B5EF4-FFF2-40B4-BE49-F238E27FC236}">
                <a16:creationId xmlns:a16="http://schemas.microsoft.com/office/drawing/2014/main" id="{CAD46D64-8223-457F-AAEA-9A4B3B06F539}"/>
              </a:ext>
            </a:extLst>
          </p:cNvPr>
          <p:cNvSpPr>
            <a:spLocks noChangeArrowheads="1"/>
          </p:cNvSpPr>
          <p:nvPr/>
        </p:nvSpPr>
        <p:spPr bwMode="auto">
          <a:xfrm>
            <a:off x="1371600" y="2209800"/>
            <a:ext cx="6705600" cy="914400"/>
          </a:xfrm>
          <a:prstGeom prst="bevel">
            <a:avLst>
              <a:gd name="adj" fmla="val 12500"/>
            </a:avLst>
          </a:prstGeom>
          <a:solidFill>
            <a:schemeClr val="tx1"/>
          </a:solidFill>
          <a:ln w="9525">
            <a:solidFill>
              <a:schemeClr val="bg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0">
                <a:solidFill>
                  <a:schemeClr val="bg1"/>
                </a:solidFill>
                <a:latin typeface="Comic Sans MS" panose="030F0702030302020204" pitchFamily="66" charset="0"/>
              </a:rPr>
              <a:t>I. Knowing What It Is</a:t>
            </a:r>
          </a:p>
        </p:txBody>
      </p:sp>
      <p:sp>
        <p:nvSpPr>
          <p:cNvPr id="37891" name="AutoShape 5">
            <a:extLst>
              <a:ext uri="{FF2B5EF4-FFF2-40B4-BE49-F238E27FC236}">
                <a16:creationId xmlns:a16="http://schemas.microsoft.com/office/drawing/2014/main" id="{AC8B8889-90B7-47CC-881A-86E9D5934322}"/>
              </a:ext>
            </a:extLst>
          </p:cNvPr>
          <p:cNvSpPr>
            <a:spLocks noChangeArrowheads="1"/>
          </p:cNvSpPr>
          <p:nvPr/>
        </p:nvSpPr>
        <p:spPr bwMode="auto">
          <a:xfrm>
            <a:off x="1371600" y="2209800"/>
            <a:ext cx="6705600" cy="914400"/>
          </a:xfrm>
          <a:prstGeom prst="bevel">
            <a:avLst>
              <a:gd name="adj" fmla="val 12500"/>
            </a:avLst>
          </a:prstGeom>
          <a:solidFill>
            <a:srgbClr val="FFFF66"/>
          </a:solidFill>
          <a:ln w="9525">
            <a:solidFill>
              <a:schemeClr val="accent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0">
                <a:latin typeface="Comic Sans MS" panose="030F0702030302020204" pitchFamily="66" charset="0"/>
              </a:rPr>
              <a:t>I. Knowing What It Is</a:t>
            </a:r>
          </a:p>
        </p:txBody>
      </p:sp>
      <p:sp>
        <p:nvSpPr>
          <p:cNvPr id="152582" name="AutoShape 6">
            <a:extLst>
              <a:ext uri="{FF2B5EF4-FFF2-40B4-BE49-F238E27FC236}">
                <a16:creationId xmlns:a16="http://schemas.microsoft.com/office/drawing/2014/main" id="{73C1B950-EB96-4079-92B1-34038CE0934D}"/>
              </a:ext>
            </a:extLst>
          </p:cNvPr>
          <p:cNvSpPr>
            <a:spLocks noChangeArrowheads="1"/>
          </p:cNvSpPr>
          <p:nvPr/>
        </p:nvSpPr>
        <p:spPr bwMode="auto">
          <a:xfrm>
            <a:off x="1371600" y="3352800"/>
            <a:ext cx="6705600" cy="914400"/>
          </a:xfrm>
          <a:prstGeom prst="bevel">
            <a:avLst>
              <a:gd name="adj" fmla="val 12500"/>
            </a:avLst>
          </a:prstGeom>
          <a:solidFill>
            <a:schemeClr val="tx1"/>
          </a:solidFill>
          <a:ln w="9525">
            <a:solidFill>
              <a:schemeClr val="bg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0">
                <a:solidFill>
                  <a:schemeClr val="bg1"/>
                </a:solidFill>
                <a:latin typeface="Comic Sans MS" panose="030F0702030302020204" pitchFamily="66" charset="0"/>
              </a:rPr>
              <a:t>II. Knowing Its Sources</a:t>
            </a:r>
          </a:p>
        </p:txBody>
      </p:sp>
      <p:sp>
        <p:nvSpPr>
          <p:cNvPr id="152583" name="AutoShape 7">
            <a:extLst>
              <a:ext uri="{FF2B5EF4-FFF2-40B4-BE49-F238E27FC236}">
                <a16:creationId xmlns:a16="http://schemas.microsoft.com/office/drawing/2014/main" id="{0FB8985F-DFCD-49E2-AC57-CE12F95A5E84}"/>
              </a:ext>
            </a:extLst>
          </p:cNvPr>
          <p:cNvSpPr>
            <a:spLocks noChangeArrowheads="1"/>
          </p:cNvSpPr>
          <p:nvPr/>
        </p:nvSpPr>
        <p:spPr bwMode="auto">
          <a:xfrm>
            <a:off x="1371600" y="3352800"/>
            <a:ext cx="6705600" cy="914400"/>
          </a:xfrm>
          <a:prstGeom prst="bevel">
            <a:avLst>
              <a:gd name="adj" fmla="val 12500"/>
            </a:avLst>
          </a:prstGeom>
          <a:solidFill>
            <a:srgbClr val="FFFF66"/>
          </a:solidFill>
          <a:ln w="9525">
            <a:solidFill>
              <a:schemeClr val="accent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0">
                <a:latin typeface="Comic Sans MS" panose="030F0702030302020204" pitchFamily="66" charset="0"/>
              </a:rPr>
              <a:t>II. Knowing Its Sources</a:t>
            </a:r>
          </a:p>
        </p:txBody>
      </p:sp>
      <p:sp>
        <p:nvSpPr>
          <p:cNvPr id="152588" name="Text Box 12">
            <a:extLst>
              <a:ext uri="{FF2B5EF4-FFF2-40B4-BE49-F238E27FC236}">
                <a16:creationId xmlns:a16="http://schemas.microsoft.com/office/drawing/2014/main" id="{091F206D-35FA-4ED5-B2E2-2B0616E3A0D4}"/>
              </a:ext>
            </a:extLst>
          </p:cNvPr>
          <p:cNvSpPr txBox="1">
            <a:spLocks noChangeArrowheads="1"/>
          </p:cNvSpPr>
          <p:nvPr/>
        </p:nvSpPr>
        <p:spPr bwMode="auto">
          <a:xfrm>
            <a:off x="762000" y="4724400"/>
            <a:ext cx="7620000" cy="1160463"/>
          </a:xfrm>
          <a:prstGeom prst="rect">
            <a:avLst/>
          </a:prstGeom>
          <a:noFill/>
          <a:ln w="9525">
            <a:noFill/>
            <a:miter lim="800000"/>
            <a:headEnd/>
            <a:tailEnd/>
          </a:ln>
          <a:effectLst/>
        </p:spPr>
        <p:txBody>
          <a:bodyPr>
            <a:spAutoFit/>
          </a:bodyPr>
          <a:lstStyle/>
          <a:p>
            <a:pPr algn="ctr">
              <a:spcBef>
                <a:spcPct val="50000"/>
              </a:spcBef>
              <a:defRPr/>
            </a:pPr>
            <a:r>
              <a:rPr lang="en-US" i="1">
                <a:solidFill>
                  <a:srgbClr val="FFFFCC"/>
                </a:solidFill>
                <a:effectLst>
                  <a:outerShdw blurRad="38100" dist="38100" dir="2700000" algn="tl">
                    <a:srgbClr val="000000"/>
                  </a:outerShdw>
                </a:effectLst>
              </a:rPr>
              <a:t>Where can I go get it?</a:t>
            </a:r>
          </a:p>
          <a:p>
            <a:pPr algn="ctr">
              <a:spcBef>
                <a:spcPct val="50000"/>
              </a:spcBef>
              <a:defRPr/>
            </a:pPr>
            <a:r>
              <a:rPr lang="en-US" i="1">
                <a:solidFill>
                  <a:srgbClr val="FFFFCC"/>
                </a:solidFill>
                <a:effectLst>
                  <a:outerShdw blurRad="38100" dist="38100" dir="2700000" algn="tl">
                    <a:srgbClr val="000000"/>
                  </a:outerShdw>
                </a:effectLst>
              </a:rPr>
              <a:t>How can I know what is the wise course?</a:t>
            </a:r>
          </a:p>
        </p:txBody>
      </p:sp>
      <p:pic>
        <p:nvPicPr>
          <p:cNvPr id="11" name="Picture 20" descr="http://www.creative-artists-guild.com/Photo%20Album/Spring%2008/First%20place%20sm.jpg">
            <a:extLst>
              <a:ext uri="{FF2B5EF4-FFF2-40B4-BE49-F238E27FC236}">
                <a16:creationId xmlns:a16="http://schemas.microsoft.com/office/drawing/2014/main" id="{BA645CBB-D193-4110-90E8-92365E81060C}"/>
              </a:ext>
            </a:extLst>
          </p:cNvPr>
          <p:cNvPicPr>
            <a:picLocks noChangeAspect="1" noChangeArrowheads="1"/>
          </p:cNvPicPr>
          <p:nvPr/>
        </p:nvPicPr>
        <p:blipFill>
          <a:blip r:embed="rId2" cstate="print"/>
          <a:srcRect/>
          <a:stretch>
            <a:fillRect/>
          </a:stretch>
        </p:blipFill>
        <p:spPr bwMode="auto">
          <a:xfrm>
            <a:off x="381000" y="245555"/>
            <a:ext cx="1219200" cy="1735645"/>
          </a:xfrm>
          <a:prstGeom prst="rect">
            <a:avLst/>
          </a:prstGeom>
          <a:ln w="88900" cap="sq" cmpd="thickThin">
            <a:solidFill>
              <a:srgbClr val="000000"/>
            </a:solidFill>
            <a:prstDash val="solid"/>
            <a:miter lim="800000"/>
          </a:ln>
          <a:effectLst>
            <a:innerShdw blurRad="76200">
              <a:srgbClr val="000000"/>
            </a:innerShdw>
          </a:effectLst>
        </p:spPr>
      </p:pic>
      <p:sp>
        <p:nvSpPr>
          <p:cNvPr id="12" name="Rectangle 11">
            <a:extLst>
              <a:ext uri="{FF2B5EF4-FFF2-40B4-BE49-F238E27FC236}">
                <a16:creationId xmlns:a16="http://schemas.microsoft.com/office/drawing/2014/main" id="{181C8E19-C689-4C7D-9848-D3EA5B72ED23}"/>
              </a:ext>
            </a:extLst>
          </p:cNvPr>
          <p:cNvSpPr/>
          <p:nvPr/>
        </p:nvSpPr>
        <p:spPr>
          <a:xfrm>
            <a:off x="1828800" y="609600"/>
            <a:ext cx="7008650" cy="92333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540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Wisdom &amp; Judgment</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2582"/>
                                        </p:tgtEl>
                                        <p:attrNameLst>
                                          <p:attrName>style.visibility</p:attrName>
                                        </p:attrNameLst>
                                      </p:cBhvr>
                                      <p:to>
                                        <p:strVal val="visible"/>
                                      </p:to>
                                    </p:set>
                                    <p:animEffect transition="in" filter="fade">
                                      <p:cBhvr>
                                        <p:cTn id="7" dur="1000"/>
                                        <p:tgtEl>
                                          <p:spTgt spid="15258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2583"/>
                                        </p:tgtEl>
                                        <p:attrNameLst>
                                          <p:attrName>style.visibility</p:attrName>
                                        </p:attrNameLst>
                                      </p:cBhvr>
                                      <p:to>
                                        <p:strVal val="visible"/>
                                      </p:to>
                                    </p:set>
                                    <p:animEffect transition="in" filter="wipe(left)">
                                      <p:cBhvr>
                                        <p:cTn id="10" dur="2000"/>
                                        <p:tgtEl>
                                          <p:spTgt spid="15258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52588"/>
                                        </p:tgtEl>
                                        <p:attrNameLst>
                                          <p:attrName>style.visibility</p:attrName>
                                        </p:attrNameLst>
                                      </p:cBhvr>
                                      <p:to>
                                        <p:strVal val="visible"/>
                                      </p:to>
                                    </p:set>
                                    <p:animEffect transition="in" filter="wipe(left)">
                                      <p:cBhvr>
                                        <p:cTn id="15" dur="500"/>
                                        <p:tgtEl>
                                          <p:spTgt spid="152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2" grpId="0" animBg="1"/>
      <p:bldP spid="152583" grpId="0" animBg="1"/>
      <p:bldP spid="15258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4">
            <a:extLst>
              <a:ext uri="{FF2B5EF4-FFF2-40B4-BE49-F238E27FC236}">
                <a16:creationId xmlns:a16="http://schemas.microsoft.com/office/drawing/2014/main" id="{CCE8B667-95BB-499A-9896-3224FD114587}"/>
              </a:ext>
            </a:extLst>
          </p:cNvPr>
          <p:cNvSpPr>
            <a:spLocks noChangeArrowheads="1"/>
          </p:cNvSpPr>
          <p:nvPr/>
        </p:nvSpPr>
        <p:spPr bwMode="auto">
          <a:xfrm>
            <a:off x="1219200" y="304800"/>
            <a:ext cx="6705600" cy="914400"/>
          </a:xfrm>
          <a:prstGeom prst="bevel">
            <a:avLst>
              <a:gd name="adj" fmla="val 12500"/>
            </a:avLst>
          </a:prstGeom>
          <a:solidFill>
            <a:srgbClr val="FFFF66"/>
          </a:solidFill>
          <a:ln w="9525">
            <a:solidFill>
              <a:schemeClr val="accent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0">
                <a:latin typeface="Comic Sans MS" panose="030F0702030302020204" pitchFamily="66" charset="0"/>
              </a:rPr>
              <a:t>II. Knowing Its Sources</a:t>
            </a:r>
          </a:p>
        </p:txBody>
      </p:sp>
      <p:sp>
        <p:nvSpPr>
          <p:cNvPr id="188422" name="Text Box 6">
            <a:extLst>
              <a:ext uri="{FF2B5EF4-FFF2-40B4-BE49-F238E27FC236}">
                <a16:creationId xmlns:a16="http://schemas.microsoft.com/office/drawing/2014/main" id="{20F6AFAC-5565-434B-94CC-13ADA248987F}"/>
              </a:ext>
            </a:extLst>
          </p:cNvPr>
          <p:cNvSpPr txBox="1">
            <a:spLocks noChangeArrowheads="1"/>
          </p:cNvSpPr>
          <p:nvPr/>
        </p:nvSpPr>
        <p:spPr bwMode="auto">
          <a:xfrm>
            <a:off x="914400" y="1676400"/>
            <a:ext cx="8229600" cy="3898900"/>
          </a:xfrm>
          <a:prstGeom prst="rect">
            <a:avLst/>
          </a:prstGeom>
          <a:noFill/>
          <a:ln w="9525">
            <a:noFill/>
            <a:miter lim="800000"/>
            <a:headEnd/>
            <a:tailEnd/>
          </a:ln>
          <a:effectLst/>
        </p:spPr>
        <p:txBody>
          <a:bodyPr>
            <a:spAutoFit/>
          </a:bodyPr>
          <a:lstStyle/>
          <a:p>
            <a:pPr defTabSz="336550">
              <a:spcBef>
                <a:spcPct val="50000"/>
              </a:spcBef>
              <a:defRPr/>
            </a:pPr>
            <a:r>
              <a:rPr lang="en-US" b="0">
                <a:solidFill>
                  <a:srgbClr val="FFFFCC"/>
                </a:solidFill>
                <a:effectLst>
                  <a:outerShdw blurRad="38100" dist="38100" dir="2700000" algn="tl">
                    <a:srgbClr val="000000"/>
                  </a:outerShdw>
                </a:effectLst>
              </a:rPr>
              <a:t>A. </a:t>
            </a:r>
            <a:r>
              <a:rPr lang="en-US" b="0" u="sng">
                <a:solidFill>
                  <a:srgbClr val="FFFFCC"/>
                </a:solidFill>
                <a:effectLst>
                  <a:outerShdw blurRad="38100" dist="38100" dir="2700000" algn="tl">
                    <a:srgbClr val="000000"/>
                  </a:outerShdw>
                </a:effectLst>
              </a:rPr>
              <a:t>Word of God</a:t>
            </a:r>
          </a:p>
          <a:p>
            <a:pPr defTabSz="336550">
              <a:spcBef>
                <a:spcPct val="50000"/>
              </a:spcBef>
              <a:defRPr/>
            </a:pPr>
            <a:r>
              <a:rPr lang="en-US" b="0">
                <a:solidFill>
                  <a:srgbClr val="FFFFCC"/>
                </a:solidFill>
                <a:effectLst>
                  <a:outerShdw blurRad="38100" dist="38100" dir="2700000" algn="tl">
                    <a:srgbClr val="000000"/>
                  </a:outerShdw>
                </a:effectLst>
              </a:rPr>
              <a:t>	</a:t>
            </a:r>
            <a:r>
              <a:rPr lang="en-US" sz="2400" b="0">
                <a:solidFill>
                  <a:srgbClr val="FFFFCC"/>
                </a:solidFill>
                <a:effectLst>
                  <a:outerShdw blurRad="38100" dist="38100" dir="2700000" algn="tl">
                    <a:srgbClr val="000000"/>
                  </a:outerShdw>
                </a:effectLst>
              </a:rPr>
              <a:t>1. Know the Bible (Deut. 6; Eph. 3:3-5; 2 Pet. 3:18)</a:t>
            </a:r>
          </a:p>
          <a:p>
            <a:pPr defTabSz="336550">
              <a:spcBef>
                <a:spcPct val="50000"/>
              </a:spcBef>
              <a:defRPr/>
            </a:pPr>
            <a:r>
              <a:rPr lang="en-US" sz="2400" b="0">
                <a:solidFill>
                  <a:srgbClr val="FFFFCC"/>
                </a:solidFill>
                <a:effectLst>
                  <a:outerShdw blurRad="38100" dist="38100" dir="2700000" algn="tl">
                    <a:srgbClr val="000000"/>
                  </a:outerShdw>
                </a:effectLst>
              </a:rPr>
              <a:t>	2. Decisions &amp; actions should be aimed to harmonize 		with and accomplish the goal found in word</a:t>
            </a:r>
          </a:p>
          <a:p>
            <a:pPr defTabSz="336550">
              <a:spcBef>
                <a:spcPct val="50000"/>
              </a:spcBef>
              <a:defRPr/>
            </a:pPr>
            <a:r>
              <a:rPr lang="en-US" sz="2400" b="0">
                <a:solidFill>
                  <a:srgbClr val="FFFFCC"/>
                </a:solidFill>
                <a:effectLst>
                  <a:outerShdw blurRad="38100" dist="38100" dir="2700000" algn="tl">
                    <a:srgbClr val="000000"/>
                  </a:outerShdw>
                </a:effectLst>
              </a:rPr>
              <a:t>	3. “Wisdom” books (i.e. Proverbs) [18:13, 17]</a:t>
            </a:r>
          </a:p>
          <a:p>
            <a:pPr defTabSz="336550">
              <a:spcBef>
                <a:spcPct val="50000"/>
              </a:spcBef>
              <a:defRPr/>
            </a:pPr>
            <a:r>
              <a:rPr lang="en-US" sz="2400" b="0">
                <a:solidFill>
                  <a:srgbClr val="FFFFCC"/>
                </a:solidFill>
                <a:effectLst>
                  <a:outerShdw blurRad="38100" dist="38100" dir="2700000" algn="tl">
                    <a:srgbClr val="000000"/>
                  </a:outerShdw>
                </a:effectLst>
              </a:rPr>
              <a:t>	4. “Whatever is at the center of our life will be the 		source of our security, guidance, wisdom, and 				power” (Stephen Covey)</a:t>
            </a:r>
            <a:endParaRPr lang="en-US" b="0">
              <a:solidFill>
                <a:srgbClr val="FFFFCC"/>
              </a:solidFill>
              <a:effectLst>
                <a:outerShdw blurRad="38100" dist="38100" dir="2700000" algn="tl">
                  <a:srgbClr val="000000"/>
                </a:outerShdw>
              </a:effectLst>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88422">
                                            <p:txEl>
                                              <p:pRg st="1" end="1"/>
                                            </p:txEl>
                                          </p:spTgt>
                                        </p:tgtEl>
                                        <p:attrNameLst>
                                          <p:attrName>style.visibility</p:attrName>
                                        </p:attrNameLst>
                                      </p:cBhvr>
                                      <p:to>
                                        <p:strVal val="visible"/>
                                      </p:to>
                                    </p:set>
                                    <p:anim calcmode="lin" valueType="num">
                                      <p:cBhvr>
                                        <p:cTn id="7" dur="1000" fill="hold"/>
                                        <p:tgtEl>
                                          <p:spTgt spid="188422">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18842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8422">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88422">
                                            <p:txEl>
                                              <p:pRg st="2" end="2"/>
                                            </p:txEl>
                                          </p:spTgt>
                                        </p:tgtEl>
                                        <p:attrNameLst>
                                          <p:attrName>style.visibility</p:attrName>
                                        </p:attrNameLst>
                                      </p:cBhvr>
                                      <p:to>
                                        <p:strVal val="visible"/>
                                      </p:to>
                                    </p:set>
                                    <p:anim calcmode="lin" valueType="num">
                                      <p:cBhvr>
                                        <p:cTn id="14" dur="1000" fill="hold"/>
                                        <p:tgtEl>
                                          <p:spTgt spid="188422">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18842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88422">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88422">
                                            <p:txEl>
                                              <p:pRg st="3" end="3"/>
                                            </p:txEl>
                                          </p:spTgt>
                                        </p:tgtEl>
                                        <p:attrNameLst>
                                          <p:attrName>style.visibility</p:attrName>
                                        </p:attrNameLst>
                                      </p:cBhvr>
                                      <p:to>
                                        <p:strVal val="visible"/>
                                      </p:to>
                                    </p:set>
                                    <p:anim calcmode="lin" valueType="num">
                                      <p:cBhvr>
                                        <p:cTn id="21" dur="1000" fill="hold"/>
                                        <p:tgtEl>
                                          <p:spTgt spid="188422">
                                            <p:txEl>
                                              <p:pRg st="3" end="3"/>
                                            </p:txEl>
                                          </p:spTgt>
                                        </p:tgtEl>
                                        <p:attrNameLst>
                                          <p:attrName>ppt_x</p:attrName>
                                        </p:attrNameLst>
                                      </p:cBhvr>
                                      <p:tavLst>
                                        <p:tav tm="0">
                                          <p:val>
                                            <p:strVal val="#ppt_x-.2"/>
                                          </p:val>
                                        </p:tav>
                                        <p:tav tm="100000">
                                          <p:val>
                                            <p:strVal val="#ppt_x"/>
                                          </p:val>
                                        </p:tav>
                                      </p:tavLst>
                                    </p:anim>
                                    <p:anim calcmode="lin" valueType="num">
                                      <p:cBhvr>
                                        <p:cTn id="22" dur="1000" fill="hold"/>
                                        <p:tgtEl>
                                          <p:spTgt spid="188422">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88422">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88422">
                                            <p:txEl>
                                              <p:pRg st="4" end="4"/>
                                            </p:txEl>
                                          </p:spTgt>
                                        </p:tgtEl>
                                        <p:attrNameLst>
                                          <p:attrName>style.visibility</p:attrName>
                                        </p:attrNameLst>
                                      </p:cBhvr>
                                      <p:to>
                                        <p:strVal val="visible"/>
                                      </p:to>
                                    </p:set>
                                    <p:anim calcmode="lin" valueType="num">
                                      <p:cBhvr>
                                        <p:cTn id="28" dur="1000" fill="hold"/>
                                        <p:tgtEl>
                                          <p:spTgt spid="188422">
                                            <p:txEl>
                                              <p:pRg st="4" end="4"/>
                                            </p:txEl>
                                          </p:spTgt>
                                        </p:tgtEl>
                                        <p:attrNameLst>
                                          <p:attrName>ppt_x</p:attrName>
                                        </p:attrNameLst>
                                      </p:cBhvr>
                                      <p:tavLst>
                                        <p:tav tm="0">
                                          <p:val>
                                            <p:strVal val="#ppt_x-.2"/>
                                          </p:val>
                                        </p:tav>
                                        <p:tav tm="100000">
                                          <p:val>
                                            <p:strVal val="#ppt_x"/>
                                          </p:val>
                                        </p:tav>
                                      </p:tavLst>
                                    </p:anim>
                                    <p:anim calcmode="lin" valueType="num">
                                      <p:cBhvr>
                                        <p:cTn id="29" dur="1000" fill="hold"/>
                                        <p:tgtEl>
                                          <p:spTgt spid="188422">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884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a:extLst>
              <a:ext uri="{FF2B5EF4-FFF2-40B4-BE49-F238E27FC236}">
                <a16:creationId xmlns:a16="http://schemas.microsoft.com/office/drawing/2014/main" id="{BD8BFA92-0868-4D7D-9BA5-9E57BC988406}"/>
              </a:ext>
            </a:extLst>
          </p:cNvPr>
          <p:cNvSpPr>
            <a:spLocks noChangeArrowheads="1"/>
          </p:cNvSpPr>
          <p:nvPr/>
        </p:nvSpPr>
        <p:spPr bwMode="auto">
          <a:xfrm>
            <a:off x="1219200" y="304800"/>
            <a:ext cx="6705600" cy="914400"/>
          </a:xfrm>
          <a:prstGeom prst="bevel">
            <a:avLst>
              <a:gd name="adj" fmla="val 12500"/>
            </a:avLst>
          </a:prstGeom>
          <a:solidFill>
            <a:srgbClr val="FFFF66"/>
          </a:solidFill>
          <a:ln w="9525">
            <a:solidFill>
              <a:schemeClr val="accent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0">
                <a:latin typeface="Comic Sans MS" panose="030F0702030302020204" pitchFamily="66" charset="0"/>
              </a:rPr>
              <a:t>II. Knowing Its Sources</a:t>
            </a:r>
          </a:p>
        </p:txBody>
      </p:sp>
      <p:sp>
        <p:nvSpPr>
          <p:cNvPr id="189443" name="Text Box 3">
            <a:extLst>
              <a:ext uri="{FF2B5EF4-FFF2-40B4-BE49-F238E27FC236}">
                <a16:creationId xmlns:a16="http://schemas.microsoft.com/office/drawing/2014/main" id="{CC873309-DEE8-4DA0-BD11-2ACD5663D738}"/>
              </a:ext>
            </a:extLst>
          </p:cNvPr>
          <p:cNvSpPr txBox="1">
            <a:spLocks noChangeArrowheads="1"/>
          </p:cNvSpPr>
          <p:nvPr/>
        </p:nvSpPr>
        <p:spPr bwMode="auto">
          <a:xfrm>
            <a:off x="914400" y="1676400"/>
            <a:ext cx="8229600" cy="4175125"/>
          </a:xfrm>
          <a:prstGeom prst="rect">
            <a:avLst/>
          </a:prstGeom>
          <a:noFill/>
          <a:ln w="9525">
            <a:noFill/>
            <a:miter lim="800000"/>
            <a:headEnd/>
            <a:tailEnd/>
          </a:ln>
          <a:effectLst/>
        </p:spPr>
        <p:txBody>
          <a:bodyPr>
            <a:spAutoFit/>
          </a:bodyPr>
          <a:lstStyle/>
          <a:p>
            <a:pPr defTabSz="336550">
              <a:spcBef>
                <a:spcPct val="50000"/>
              </a:spcBef>
              <a:defRPr/>
            </a:pPr>
            <a:r>
              <a:rPr lang="en-US" b="0">
                <a:solidFill>
                  <a:srgbClr val="FFFFCC"/>
                </a:solidFill>
                <a:effectLst>
                  <a:outerShdw blurRad="38100" dist="38100" dir="2700000" algn="tl">
                    <a:srgbClr val="000000"/>
                  </a:outerShdw>
                </a:effectLst>
              </a:rPr>
              <a:t>A. </a:t>
            </a:r>
            <a:r>
              <a:rPr lang="en-US" b="0" u="sng">
                <a:solidFill>
                  <a:srgbClr val="FFFFCC"/>
                </a:solidFill>
                <a:effectLst>
                  <a:outerShdw blurRad="38100" dist="38100" dir="2700000" algn="tl">
                    <a:srgbClr val="000000"/>
                  </a:outerShdw>
                </a:effectLst>
              </a:rPr>
              <a:t>Word of God</a:t>
            </a:r>
            <a:endParaRPr lang="en-US" b="0">
              <a:solidFill>
                <a:srgbClr val="FFFFCC"/>
              </a:solidFill>
              <a:effectLst>
                <a:outerShdw blurRad="38100" dist="38100" dir="2700000" algn="tl">
                  <a:srgbClr val="000000"/>
                </a:outerShdw>
              </a:effectLst>
            </a:endParaRPr>
          </a:p>
          <a:p>
            <a:pPr defTabSz="336550">
              <a:spcBef>
                <a:spcPct val="50000"/>
              </a:spcBef>
              <a:defRPr/>
            </a:pPr>
            <a:r>
              <a:rPr lang="en-US" b="0">
                <a:solidFill>
                  <a:srgbClr val="FFFFCC"/>
                </a:solidFill>
                <a:effectLst>
                  <a:outerShdw blurRad="38100" dist="38100" dir="2700000" algn="tl">
                    <a:srgbClr val="000000"/>
                  </a:outerShdw>
                </a:effectLst>
              </a:rPr>
              <a:t>B. </a:t>
            </a:r>
            <a:r>
              <a:rPr lang="en-US" b="0" u="sng">
                <a:solidFill>
                  <a:srgbClr val="FFFFCC"/>
                </a:solidFill>
                <a:effectLst>
                  <a:outerShdw blurRad="38100" dist="38100" dir="2700000" algn="tl">
                    <a:srgbClr val="000000"/>
                  </a:outerShdw>
                </a:effectLst>
              </a:rPr>
              <a:t>Multitude of Counselors</a:t>
            </a:r>
          </a:p>
          <a:p>
            <a:pPr defTabSz="336550">
              <a:spcBef>
                <a:spcPct val="50000"/>
              </a:spcBef>
              <a:defRPr/>
            </a:pPr>
            <a:r>
              <a:rPr lang="en-US" b="0">
                <a:solidFill>
                  <a:srgbClr val="FFFFCC"/>
                </a:solidFill>
                <a:effectLst>
                  <a:outerShdw blurRad="38100" dist="38100" dir="2700000" algn="tl">
                    <a:srgbClr val="000000"/>
                  </a:outerShdw>
                </a:effectLst>
              </a:rPr>
              <a:t>	</a:t>
            </a:r>
            <a:r>
              <a:rPr lang="en-US" sz="2400" b="0">
                <a:solidFill>
                  <a:srgbClr val="FFFFCC"/>
                </a:solidFill>
                <a:effectLst>
                  <a:outerShdw blurRad="38100" dist="38100" dir="2700000" algn="tl">
                    <a:srgbClr val="000000"/>
                  </a:outerShdw>
                </a:effectLst>
              </a:rPr>
              <a:t>1. Prov. 11:14; 15:22; 24:6</a:t>
            </a:r>
          </a:p>
          <a:p>
            <a:pPr defTabSz="336550">
              <a:spcBef>
                <a:spcPct val="50000"/>
              </a:spcBef>
              <a:defRPr/>
            </a:pPr>
            <a:r>
              <a:rPr lang="en-US" sz="2400" b="0">
                <a:solidFill>
                  <a:srgbClr val="FFFFCC"/>
                </a:solidFill>
                <a:effectLst>
                  <a:outerShdw blurRad="38100" dist="38100" dir="2700000" algn="tl">
                    <a:srgbClr val="000000"/>
                  </a:outerShdw>
                </a:effectLst>
              </a:rPr>
              <a:t>	2. Ask for advice – from more than one</a:t>
            </a:r>
          </a:p>
          <a:p>
            <a:pPr defTabSz="336550">
              <a:spcBef>
                <a:spcPct val="50000"/>
              </a:spcBef>
              <a:defRPr/>
            </a:pPr>
            <a:r>
              <a:rPr lang="en-US" sz="2400" b="0">
                <a:solidFill>
                  <a:srgbClr val="FFFFCC"/>
                </a:solidFill>
                <a:effectLst>
                  <a:outerShdw blurRad="38100" dist="38100" dir="2700000" algn="tl">
                    <a:srgbClr val="000000"/>
                  </a:outerShdw>
                </a:effectLst>
              </a:rPr>
              <a:t>	3. Must be open to a different judgment</a:t>
            </a:r>
          </a:p>
          <a:p>
            <a:pPr defTabSz="336550">
              <a:spcBef>
                <a:spcPct val="50000"/>
              </a:spcBef>
              <a:defRPr/>
            </a:pPr>
            <a:r>
              <a:rPr lang="en-US" sz="2400" b="0">
                <a:solidFill>
                  <a:srgbClr val="FFFFCC"/>
                </a:solidFill>
                <a:effectLst>
                  <a:outerShdw blurRad="38100" dist="38100" dir="2700000" algn="tl">
                    <a:srgbClr val="000000"/>
                  </a:outerShdw>
                </a:effectLst>
              </a:rPr>
              <a:t>	4. “He that never changes his opinion, never corrects 		his mistakes, and will never be wiser on the morrow 		than he is today” (Tryon Edwards)</a:t>
            </a:r>
            <a:endParaRPr lang="en-US" b="0">
              <a:solidFill>
                <a:srgbClr val="FFFFCC"/>
              </a:solidFill>
              <a:effectLst>
                <a:outerShdw blurRad="38100" dist="38100" dir="2700000" algn="tl">
                  <a:srgbClr val="000000"/>
                </a:outerShdw>
              </a:effectLst>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89443">
                                            <p:txEl>
                                              <p:pRg st="2" end="2"/>
                                            </p:txEl>
                                          </p:spTgt>
                                        </p:tgtEl>
                                        <p:attrNameLst>
                                          <p:attrName>style.visibility</p:attrName>
                                        </p:attrNameLst>
                                      </p:cBhvr>
                                      <p:to>
                                        <p:strVal val="visible"/>
                                      </p:to>
                                    </p:set>
                                    <p:anim calcmode="lin" valueType="num">
                                      <p:cBhvr>
                                        <p:cTn id="7" dur="1000" fill="hold"/>
                                        <p:tgtEl>
                                          <p:spTgt spid="189443">
                                            <p:txEl>
                                              <p:pRg st="2" end="2"/>
                                            </p:txEl>
                                          </p:spTgt>
                                        </p:tgtEl>
                                        <p:attrNameLst>
                                          <p:attrName>ppt_x</p:attrName>
                                        </p:attrNameLst>
                                      </p:cBhvr>
                                      <p:tavLst>
                                        <p:tav tm="0">
                                          <p:val>
                                            <p:strVal val="#ppt_x-.2"/>
                                          </p:val>
                                        </p:tav>
                                        <p:tav tm="100000">
                                          <p:val>
                                            <p:strVal val="#ppt_x"/>
                                          </p:val>
                                        </p:tav>
                                      </p:tavLst>
                                    </p:anim>
                                    <p:anim calcmode="lin" valueType="num">
                                      <p:cBhvr>
                                        <p:cTn id="8" dur="1000" fill="hold"/>
                                        <p:tgtEl>
                                          <p:spTgt spid="18944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9443">
                                            <p:txEl>
                                              <p:pRg st="2" end="2"/>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89443">
                                            <p:txEl>
                                              <p:pRg st="3" end="3"/>
                                            </p:txEl>
                                          </p:spTgt>
                                        </p:tgtEl>
                                        <p:attrNameLst>
                                          <p:attrName>style.visibility</p:attrName>
                                        </p:attrNameLst>
                                      </p:cBhvr>
                                      <p:to>
                                        <p:strVal val="visible"/>
                                      </p:to>
                                    </p:set>
                                    <p:anim calcmode="lin" valueType="num">
                                      <p:cBhvr>
                                        <p:cTn id="14" dur="1000" fill="hold"/>
                                        <p:tgtEl>
                                          <p:spTgt spid="189443">
                                            <p:txEl>
                                              <p:pRg st="3" end="3"/>
                                            </p:txEl>
                                          </p:spTgt>
                                        </p:tgtEl>
                                        <p:attrNameLst>
                                          <p:attrName>ppt_x</p:attrName>
                                        </p:attrNameLst>
                                      </p:cBhvr>
                                      <p:tavLst>
                                        <p:tav tm="0">
                                          <p:val>
                                            <p:strVal val="#ppt_x-.2"/>
                                          </p:val>
                                        </p:tav>
                                        <p:tav tm="100000">
                                          <p:val>
                                            <p:strVal val="#ppt_x"/>
                                          </p:val>
                                        </p:tav>
                                      </p:tavLst>
                                    </p:anim>
                                    <p:anim calcmode="lin" valueType="num">
                                      <p:cBhvr>
                                        <p:cTn id="15" dur="1000" fill="hold"/>
                                        <p:tgtEl>
                                          <p:spTgt spid="18944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8944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89443">
                                            <p:txEl>
                                              <p:pRg st="4" end="4"/>
                                            </p:txEl>
                                          </p:spTgt>
                                        </p:tgtEl>
                                        <p:attrNameLst>
                                          <p:attrName>style.visibility</p:attrName>
                                        </p:attrNameLst>
                                      </p:cBhvr>
                                      <p:to>
                                        <p:strVal val="visible"/>
                                      </p:to>
                                    </p:set>
                                    <p:anim calcmode="lin" valueType="num">
                                      <p:cBhvr>
                                        <p:cTn id="21" dur="1000" fill="hold"/>
                                        <p:tgtEl>
                                          <p:spTgt spid="189443">
                                            <p:txEl>
                                              <p:pRg st="4" end="4"/>
                                            </p:txEl>
                                          </p:spTgt>
                                        </p:tgtEl>
                                        <p:attrNameLst>
                                          <p:attrName>ppt_x</p:attrName>
                                        </p:attrNameLst>
                                      </p:cBhvr>
                                      <p:tavLst>
                                        <p:tav tm="0">
                                          <p:val>
                                            <p:strVal val="#ppt_x-.2"/>
                                          </p:val>
                                        </p:tav>
                                        <p:tav tm="100000">
                                          <p:val>
                                            <p:strVal val="#ppt_x"/>
                                          </p:val>
                                        </p:tav>
                                      </p:tavLst>
                                    </p:anim>
                                    <p:anim calcmode="lin" valueType="num">
                                      <p:cBhvr>
                                        <p:cTn id="22" dur="1000" fill="hold"/>
                                        <p:tgtEl>
                                          <p:spTgt spid="18944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89443">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89443">
                                            <p:txEl>
                                              <p:pRg st="5" end="5"/>
                                            </p:txEl>
                                          </p:spTgt>
                                        </p:tgtEl>
                                        <p:attrNameLst>
                                          <p:attrName>style.visibility</p:attrName>
                                        </p:attrNameLst>
                                      </p:cBhvr>
                                      <p:to>
                                        <p:strVal val="visible"/>
                                      </p:to>
                                    </p:set>
                                    <p:anim calcmode="lin" valueType="num">
                                      <p:cBhvr>
                                        <p:cTn id="28" dur="1000" fill="hold"/>
                                        <p:tgtEl>
                                          <p:spTgt spid="189443">
                                            <p:txEl>
                                              <p:pRg st="5" end="5"/>
                                            </p:txEl>
                                          </p:spTgt>
                                        </p:tgtEl>
                                        <p:attrNameLst>
                                          <p:attrName>ppt_x</p:attrName>
                                        </p:attrNameLst>
                                      </p:cBhvr>
                                      <p:tavLst>
                                        <p:tav tm="0">
                                          <p:val>
                                            <p:strVal val="#ppt_x-.2"/>
                                          </p:val>
                                        </p:tav>
                                        <p:tav tm="100000">
                                          <p:val>
                                            <p:strVal val="#ppt_x"/>
                                          </p:val>
                                        </p:tav>
                                      </p:tavLst>
                                    </p:anim>
                                    <p:anim calcmode="lin" valueType="num">
                                      <p:cBhvr>
                                        <p:cTn id="29" dur="1000" fill="hold"/>
                                        <p:tgtEl>
                                          <p:spTgt spid="18944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894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a:extLst>
              <a:ext uri="{FF2B5EF4-FFF2-40B4-BE49-F238E27FC236}">
                <a16:creationId xmlns:a16="http://schemas.microsoft.com/office/drawing/2014/main" id="{C135B070-470F-4624-8415-A396AEE700C2}"/>
              </a:ext>
            </a:extLst>
          </p:cNvPr>
          <p:cNvSpPr>
            <a:spLocks noChangeArrowheads="1"/>
          </p:cNvSpPr>
          <p:nvPr/>
        </p:nvSpPr>
        <p:spPr bwMode="auto">
          <a:xfrm>
            <a:off x="1219200" y="304800"/>
            <a:ext cx="6705600" cy="914400"/>
          </a:xfrm>
          <a:prstGeom prst="bevel">
            <a:avLst>
              <a:gd name="adj" fmla="val 12500"/>
            </a:avLst>
          </a:prstGeom>
          <a:solidFill>
            <a:srgbClr val="FFFF66"/>
          </a:solidFill>
          <a:ln w="9525">
            <a:solidFill>
              <a:schemeClr val="accent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0">
                <a:latin typeface="Comic Sans MS" panose="030F0702030302020204" pitchFamily="66" charset="0"/>
              </a:rPr>
              <a:t>II. Knowing Its Sources</a:t>
            </a:r>
          </a:p>
        </p:txBody>
      </p:sp>
      <p:sp>
        <p:nvSpPr>
          <p:cNvPr id="190467" name="Text Box 3">
            <a:extLst>
              <a:ext uri="{FF2B5EF4-FFF2-40B4-BE49-F238E27FC236}">
                <a16:creationId xmlns:a16="http://schemas.microsoft.com/office/drawing/2014/main" id="{45380D5F-8CFE-4B5C-90FB-E564A7FF6E43}"/>
              </a:ext>
            </a:extLst>
          </p:cNvPr>
          <p:cNvSpPr txBox="1">
            <a:spLocks noChangeArrowheads="1"/>
          </p:cNvSpPr>
          <p:nvPr/>
        </p:nvSpPr>
        <p:spPr bwMode="auto">
          <a:xfrm>
            <a:off x="914400" y="1676400"/>
            <a:ext cx="8229600" cy="3355975"/>
          </a:xfrm>
          <a:prstGeom prst="rect">
            <a:avLst/>
          </a:prstGeom>
          <a:noFill/>
          <a:ln w="9525">
            <a:noFill/>
            <a:miter lim="800000"/>
            <a:headEnd/>
            <a:tailEnd/>
          </a:ln>
          <a:effectLst/>
        </p:spPr>
        <p:txBody>
          <a:bodyPr>
            <a:spAutoFit/>
          </a:bodyPr>
          <a:lstStyle/>
          <a:p>
            <a:pPr defTabSz="336550">
              <a:spcBef>
                <a:spcPct val="50000"/>
              </a:spcBef>
              <a:defRPr/>
            </a:pPr>
            <a:r>
              <a:rPr lang="en-US" b="0">
                <a:solidFill>
                  <a:srgbClr val="FFFFCC"/>
                </a:solidFill>
                <a:effectLst>
                  <a:outerShdw blurRad="38100" dist="38100" dir="2700000" algn="tl">
                    <a:srgbClr val="000000"/>
                  </a:outerShdw>
                </a:effectLst>
              </a:rPr>
              <a:t>A. </a:t>
            </a:r>
            <a:r>
              <a:rPr lang="en-US" b="0" u="sng">
                <a:solidFill>
                  <a:srgbClr val="FFFFCC"/>
                </a:solidFill>
                <a:effectLst>
                  <a:outerShdw blurRad="38100" dist="38100" dir="2700000" algn="tl">
                    <a:srgbClr val="000000"/>
                  </a:outerShdw>
                </a:effectLst>
              </a:rPr>
              <a:t>Word of God</a:t>
            </a:r>
            <a:endParaRPr lang="en-US" b="0">
              <a:solidFill>
                <a:srgbClr val="FFFFCC"/>
              </a:solidFill>
              <a:effectLst>
                <a:outerShdw blurRad="38100" dist="38100" dir="2700000" algn="tl">
                  <a:srgbClr val="000000"/>
                </a:outerShdw>
              </a:effectLst>
            </a:endParaRPr>
          </a:p>
          <a:p>
            <a:pPr defTabSz="336550">
              <a:spcBef>
                <a:spcPct val="50000"/>
              </a:spcBef>
              <a:defRPr/>
            </a:pPr>
            <a:r>
              <a:rPr lang="en-US" b="0">
                <a:solidFill>
                  <a:srgbClr val="FFFFCC"/>
                </a:solidFill>
                <a:effectLst>
                  <a:outerShdw blurRad="38100" dist="38100" dir="2700000" algn="tl">
                    <a:srgbClr val="000000"/>
                  </a:outerShdw>
                </a:effectLst>
              </a:rPr>
              <a:t>B. </a:t>
            </a:r>
            <a:r>
              <a:rPr lang="en-US" b="0" u="sng">
                <a:solidFill>
                  <a:srgbClr val="FFFFCC"/>
                </a:solidFill>
                <a:effectLst>
                  <a:outerShdw blurRad="38100" dist="38100" dir="2700000" algn="tl">
                    <a:srgbClr val="000000"/>
                  </a:outerShdw>
                </a:effectLst>
              </a:rPr>
              <a:t>Multitude of Counselors</a:t>
            </a:r>
            <a:endParaRPr lang="en-US" b="0">
              <a:solidFill>
                <a:srgbClr val="FFFFCC"/>
              </a:solidFill>
              <a:effectLst>
                <a:outerShdw blurRad="38100" dist="38100" dir="2700000" algn="tl">
                  <a:srgbClr val="000000"/>
                </a:outerShdw>
              </a:effectLst>
            </a:endParaRPr>
          </a:p>
          <a:p>
            <a:pPr defTabSz="336550">
              <a:spcBef>
                <a:spcPct val="50000"/>
              </a:spcBef>
              <a:defRPr/>
            </a:pPr>
            <a:r>
              <a:rPr lang="en-US" b="0">
                <a:solidFill>
                  <a:srgbClr val="FFFFCC"/>
                </a:solidFill>
                <a:effectLst>
                  <a:outerShdw blurRad="38100" dist="38100" dir="2700000" algn="tl">
                    <a:srgbClr val="000000"/>
                  </a:outerShdw>
                </a:effectLst>
              </a:rPr>
              <a:t>C. </a:t>
            </a:r>
            <a:r>
              <a:rPr lang="en-US" b="0" u="sng">
                <a:solidFill>
                  <a:srgbClr val="FFFFCC"/>
                </a:solidFill>
                <a:effectLst>
                  <a:outerShdw blurRad="38100" dist="38100" dir="2700000" algn="tl">
                    <a:srgbClr val="000000"/>
                  </a:outerShdw>
                </a:effectLst>
              </a:rPr>
              <a:t>Experience</a:t>
            </a:r>
          </a:p>
          <a:p>
            <a:pPr defTabSz="336550">
              <a:spcBef>
                <a:spcPct val="50000"/>
              </a:spcBef>
              <a:defRPr/>
            </a:pPr>
            <a:r>
              <a:rPr lang="en-US" b="0">
                <a:solidFill>
                  <a:srgbClr val="FFFFCC"/>
                </a:solidFill>
                <a:effectLst>
                  <a:outerShdw blurRad="38100" dist="38100" dir="2700000" algn="tl">
                    <a:srgbClr val="000000"/>
                  </a:outerShdw>
                </a:effectLst>
              </a:rPr>
              <a:t>	</a:t>
            </a:r>
            <a:r>
              <a:rPr lang="en-US" sz="2400" b="0">
                <a:solidFill>
                  <a:srgbClr val="FFFFCC"/>
                </a:solidFill>
                <a:effectLst>
                  <a:outerShdw blurRad="38100" dist="38100" dir="2700000" algn="tl">
                    <a:srgbClr val="000000"/>
                  </a:outerShdw>
                </a:effectLst>
              </a:rPr>
              <a:t>1. We learn from experience (Gen. 30:27)</a:t>
            </a:r>
          </a:p>
          <a:p>
            <a:pPr defTabSz="336550">
              <a:spcBef>
                <a:spcPct val="50000"/>
              </a:spcBef>
              <a:defRPr/>
            </a:pPr>
            <a:r>
              <a:rPr lang="en-US" sz="2400" b="0">
                <a:solidFill>
                  <a:srgbClr val="FFFFCC"/>
                </a:solidFill>
                <a:effectLst>
                  <a:outerShdw blurRad="38100" dist="38100" dir="2700000" algn="tl">
                    <a:srgbClr val="000000"/>
                  </a:outerShdw>
                </a:effectLst>
              </a:rPr>
              <a:t>	2. Elders learn from experience of dealing with own 		children (1 Tim. 3:5)</a:t>
            </a:r>
            <a:endParaRPr lang="en-US" b="0">
              <a:solidFill>
                <a:srgbClr val="FFFFCC"/>
              </a:solidFill>
              <a:effectLst>
                <a:outerShdw blurRad="38100" dist="38100" dir="2700000" algn="tl">
                  <a:srgbClr val="000000"/>
                </a:outerShdw>
              </a:effectLst>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90467">
                                            <p:txEl>
                                              <p:pRg st="3" end="3"/>
                                            </p:txEl>
                                          </p:spTgt>
                                        </p:tgtEl>
                                        <p:attrNameLst>
                                          <p:attrName>style.visibility</p:attrName>
                                        </p:attrNameLst>
                                      </p:cBhvr>
                                      <p:to>
                                        <p:strVal val="visible"/>
                                      </p:to>
                                    </p:set>
                                    <p:anim calcmode="lin" valueType="num">
                                      <p:cBhvr>
                                        <p:cTn id="7" dur="1000" fill="hold"/>
                                        <p:tgtEl>
                                          <p:spTgt spid="190467">
                                            <p:txEl>
                                              <p:pRg st="3" end="3"/>
                                            </p:txEl>
                                          </p:spTgt>
                                        </p:tgtEl>
                                        <p:attrNameLst>
                                          <p:attrName>ppt_x</p:attrName>
                                        </p:attrNameLst>
                                      </p:cBhvr>
                                      <p:tavLst>
                                        <p:tav tm="0">
                                          <p:val>
                                            <p:strVal val="#ppt_x-.2"/>
                                          </p:val>
                                        </p:tav>
                                        <p:tav tm="100000">
                                          <p:val>
                                            <p:strVal val="#ppt_x"/>
                                          </p:val>
                                        </p:tav>
                                      </p:tavLst>
                                    </p:anim>
                                    <p:anim calcmode="lin" valueType="num">
                                      <p:cBhvr>
                                        <p:cTn id="8" dur="1000" fill="hold"/>
                                        <p:tgtEl>
                                          <p:spTgt spid="190467">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0467">
                                            <p:txEl>
                                              <p:pRg st="3" end="3"/>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90467">
                                            <p:txEl>
                                              <p:pRg st="4" end="4"/>
                                            </p:txEl>
                                          </p:spTgt>
                                        </p:tgtEl>
                                        <p:attrNameLst>
                                          <p:attrName>style.visibility</p:attrName>
                                        </p:attrNameLst>
                                      </p:cBhvr>
                                      <p:to>
                                        <p:strVal val="visible"/>
                                      </p:to>
                                    </p:set>
                                    <p:anim calcmode="lin" valueType="num">
                                      <p:cBhvr>
                                        <p:cTn id="14" dur="1000" fill="hold"/>
                                        <p:tgtEl>
                                          <p:spTgt spid="190467">
                                            <p:txEl>
                                              <p:pRg st="4" end="4"/>
                                            </p:txEl>
                                          </p:spTgt>
                                        </p:tgtEl>
                                        <p:attrNameLst>
                                          <p:attrName>ppt_x</p:attrName>
                                        </p:attrNameLst>
                                      </p:cBhvr>
                                      <p:tavLst>
                                        <p:tav tm="0">
                                          <p:val>
                                            <p:strVal val="#ppt_x-.2"/>
                                          </p:val>
                                        </p:tav>
                                        <p:tav tm="100000">
                                          <p:val>
                                            <p:strVal val="#ppt_x"/>
                                          </p:val>
                                        </p:tav>
                                      </p:tavLst>
                                    </p:anim>
                                    <p:anim calcmode="lin" valueType="num">
                                      <p:cBhvr>
                                        <p:cTn id="15" dur="1000" fill="hold"/>
                                        <p:tgtEl>
                                          <p:spTgt spid="190467">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904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a:extLst>
              <a:ext uri="{FF2B5EF4-FFF2-40B4-BE49-F238E27FC236}">
                <a16:creationId xmlns:a16="http://schemas.microsoft.com/office/drawing/2014/main" id="{9B1F5D58-E0F4-4918-94C4-FF578B107D33}"/>
              </a:ext>
            </a:extLst>
          </p:cNvPr>
          <p:cNvSpPr>
            <a:spLocks noChangeArrowheads="1"/>
          </p:cNvSpPr>
          <p:nvPr/>
        </p:nvSpPr>
        <p:spPr bwMode="auto">
          <a:xfrm>
            <a:off x="1219200" y="304800"/>
            <a:ext cx="6705600" cy="914400"/>
          </a:xfrm>
          <a:prstGeom prst="bevel">
            <a:avLst>
              <a:gd name="adj" fmla="val 12500"/>
            </a:avLst>
          </a:prstGeom>
          <a:solidFill>
            <a:srgbClr val="FFFF66"/>
          </a:solidFill>
          <a:ln w="9525">
            <a:solidFill>
              <a:schemeClr val="accent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0">
                <a:latin typeface="Comic Sans MS" panose="030F0702030302020204" pitchFamily="66" charset="0"/>
              </a:rPr>
              <a:t>II. Knowing Its Sources</a:t>
            </a:r>
          </a:p>
        </p:txBody>
      </p:sp>
      <p:sp>
        <p:nvSpPr>
          <p:cNvPr id="192515" name="Text Box 3">
            <a:extLst>
              <a:ext uri="{FF2B5EF4-FFF2-40B4-BE49-F238E27FC236}">
                <a16:creationId xmlns:a16="http://schemas.microsoft.com/office/drawing/2014/main" id="{BD9BACA9-7C64-4CE3-89E7-44E7E32105A3}"/>
              </a:ext>
            </a:extLst>
          </p:cNvPr>
          <p:cNvSpPr txBox="1">
            <a:spLocks noChangeArrowheads="1"/>
          </p:cNvSpPr>
          <p:nvPr/>
        </p:nvSpPr>
        <p:spPr bwMode="auto">
          <a:xfrm>
            <a:off x="914400" y="1676400"/>
            <a:ext cx="8229600" cy="3632200"/>
          </a:xfrm>
          <a:prstGeom prst="rect">
            <a:avLst/>
          </a:prstGeom>
          <a:noFill/>
          <a:ln w="9525">
            <a:noFill/>
            <a:miter lim="800000"/>
            <a:headEnd/>
            <a:tailEnd/>
          </a:ln>
          <a:effectLst/>
        </p:spPr>
        <p:txBody>
          <a:bodyPr>
            <a:spAutoFit/>
          </a:bodyPr>
          <a:lstStyle/>
          <a:p>
            <a:pPr defTabSz="336550">
              <a:spcBef>
                <a:spcPct val="50000"/>
              </a:spcBef>
              <a:defRPr/>
            </a:pPr>
            <a:r>
              <a:rPr lang="en-US" b="0">
                <a:solidFill>
                  <a:srgbClr val="FFFFCC"/>
                </a:solidFill>
                <a:effectLst>
                  <a:outerShdw blurRad="38100" dist="38100" dir="2700000" algn="tl">
                    <a:srgbClr val="000000"/>
                  </a:outerShdw>
                </a:effectLst>
              </a:rPr>
              <a:t>A. </a:t>
            </a:r>
            <a:r>
              <a:rPr lang="en-US" b="0" u="sng">
                <a:solidFill>
                  <a:srgbClr val="FFFFCC"/>
                </a:solidFill>
                <a:effectLst>
                  <a:outerShdw blurRad="38100" dist="38100" dir="2700000" algn="tl">
                    <a:srgbClr val="000000"/>
                  </a:outerShdw>
                </a:effectLst>
              </a:rPr>
              <a:t>Word of God</a:t>
            </a:r>
            <a:endParaRPr lang="en-US" b="0">
              <a:solidFill>
                <a:srgbClr val="FFFFCC"/>
              </a:solidFill>
              <a:effectLst>
                <a:outerShdw blurRad="38100" dist="38100" dir="2700000" algn="tl">
                  <a:srgbClr val="000000"/>
                </a:outerShdw>
              </a:effectLst>
            </a:endParaRPr>
          </a:p>
          <a:p>
            <a:pPr defTabSz="336550">
              <a:spcBef>
                <a:spcPct val="50000"/>
              </a:spcBef>
              <a:defRPr/>
            </a:pPr>
            <a:r>
              <a:rPr lang="en-US" b="0">
                <a:solidFill>
                  <a:srgbClr val="FFFFCC"/>
                </a:solidFill>
                <a:effectLst>
                  <a:outerShdw blurRad="38100" dist="38100" dir="2700000" algn="tl">
                    <a:srgbClr val="000000"/>
                  </a:outerShdw>
                </a:effectLst>
              </a:rPr>
              <a:t>B. </a:t>
            </a:r>
            <a:r>
              <a:rPr lang="en-US" b="0" u="sng">
                <a:solidFill>
                  <a:srgbClr val="FFFFCC"/>
                </a:solidFill>
                <a:effectLst>
                  <a:outerShdw blurRad="38100" dist="38100" dir="2700000" algn="tl">
                    <a:srgbClr val="000000"/>
                  </a:outerShdw>
                </a:effectLst>
              </a:rPr>
              <a:t>Multitude of Counselors</a:t>
            </a:r>
            <a:endParaRPr lang="en-US" b="0">
              <a:solidFill>
                <a:srgbClr val="FFFFCC"/>
              </a:solidFill>
              <a:effectLst>
                <a:outerShdw blurRad="38100" dist="38100" dir="2700000" algn="tl">
                  <a:srgbClr val="000000"/>
                </a:outerShdw>
              </a:effectLst>
            </a:endParaRPr>
          </a:p>
          <a:p>
            <a:pPr defTabSz="336550">
              <a:spcBef>
                <a:spcPct val="50000"/>
              </a:spcBef>
              <a:defRPr/>
            </a:pPr>
            <a:r>
              <a:rPr lang="en-US" b="0">
                <a:solidFill>
                  <a:srgbClr val="FFFFCC"/>
                </a:solidFill>
                <a:effectLst>
                  <a:outerShdw blurRad="38100" dist="38100" dir="2700000" algn="tl">
                    <a:srgbClr val="000000"/>
                  </a:outerShdw>
                </a:effectLst>
              </a:rPr>
              <a:t>C. </a:t>
            </a:r>
            <a:r>
              <a:rPr lang="en-US" b="0" u="sng">
                <a:solidFill>
                  <a:srgbClr val="FFFFCC"/>
                </a:solidFill>
                <a:effectLst>
                  <a:outerShdw blurRad="38100" dist="38100" dir="2700000" algn="tl">
                    <a:srgbClr val="000000"/>
                  </a:outerShdw>
                </a:effectLst>
              </a:rPr>
              <a:t>Experience</a:t>
            </a:r>
            <a:endParaRPr lang="en-US" b="0">
              <a:solidFill>
                <a:srgbClr val="FFFFCC"/>
              </a:solidFill>
              <a:effectLst>
                <a:outerShdw blurRad="38100" dist="38100" dir="2700000" algn="tl">
                  <a:srgbClr val="000000"/>
                </a:outerShdw>
              </a:effectLst>
            </a:endParaRPr>
          </a:p>
          <a:p>
            <a:pPr defTabSz="336550">
              <a:spcBef>
                <a:spcPct val="50000"/>
              </a:spcBef>
              <a:defRPr/>
            </a:pPr>
            <a:r>
              <a:rPr lang="en-US" b="0">
                <a:solidFill>
                  <a:srgbClr val="FFFFCC"/>
                </a:solidFill>
                <a:effectLst>
                  <a:outerShdw blurRad="38100" dist="38100" dir="2700000" algn="tl">
                    <a:srgbClr val="000000"/>
                  </a:outerShdw>
                </a:effectLst>
              </a:rPr>
              <a:t>D. </a:t>
            </a:r>
            <a:r>
              <a:rPr lang="en-US" b="0" u="sng">
                <a:solidFill>
                  <a:srgbClr val="FFFFCC"/>
                </a:solidFill>
                <a:effectLst>
                  <a:outerShdw blurRad="38100" dist="38100" dir="2700000" algn="tl">
                    <a:srgbClr val="000000"/>
                  </a:outerShdw>
                </a:effectLst>
              </a:rPr>
              <a:t>Pray</a:t>
            </a:r>
          </a:p>
          <a:p>
            <a:pPr defTabSz="336550">
              <a:spcBef>
                <a:spcPct val="50000"/>
              </a:spcBef>
              <a:defRPr/>
            </a:pPr>
            <a:r>
              <a:rPr lang="en-US" b="0">
                <a:solidFill>
                  <a:srgbClr val="FFFFCC"/>
                </a:solidFill>
                <a:effectLst>
                  <a:outerShdw blurRad="38100" dist="38100" dir="2700000" algn="tl">
                    <a:srgbClr val="000000"/>
                  </a:outerShdw>
                </a:effectLst>
              </a:rPr>
              <a:t>	</a:t>
            </a:r>
            <a:r>
              <a:rPr lang="en-US" sz="2400" b="0">
                <a:solidFill>
                  <a:srgbClr val="FFFFCC"/>
                </a:solidFill>
                <a:effectLst>
                  <a:outerShdw blurRad="38100" dist="38100" dir="2700000" algn="tl">
                    <a:srgbClr val="000000"/>
                  </a:outerShdw>
                </a:effectLst>
              </a:rPr>
              <a:t>1. Should pray for wisdom (Jas. 1:5)</a:t>
            </a:r>
          </a:p>
          <a:p>
            <a:pPr defTabSz="336550">
              <a:spcBef>
                <a:spcPct val="50000"/>
              </a:spcBef>
              <a:defRPr/>
            </a:pPr>
            <a:r>
              <a:rPr lang="en-US" sz="2400" b="0">
                <a:solidFill>
                  <a:srgbClr val="FFFFCC"/>
                </a:solidFill>
                <a:effectLst>
                  <a:outerShdw blurRad="38100" dist="38100" dir="2700000" algn="tl">
                    <a:srgbClr val="000000"/>
                  </a:outerShdw>
                </a:effectLst>
              </a:rPr>
              <a:t>	2. Should ask God daily for wisdom….</a:t>
            </a:r>
            <a:endParaRPr lang="en-US" b="0">
              <a:solidFill>
                <a:srgbClr val="FFFFCC"/>
              </a:solidFill>
              <a:effectLst>
                <a:outerShdw blurRad="38100" dist="38100" dir="2700000" algn="tl">
                  <a:srgbClr val="000000"/>
                </a:outerShdw>
              </a:effectLst>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92515">
                                            <p:txEl>
                                              <p:pRg st="4" end="4"/>
                                            </p:txEl>
                                          </p:spTgt>
                                        </p:tgtEl>
                                        <p:attrNameLst>
                                          <p:attrName>style.visibility</p:attrName>
                                        </p:attrNameLst>
                                      </p:cBhvr>
                                      <p:to>
                                        <p:strVal val="visible"/>
                                      </p:to>
                                    </p:set>
                                    <p:anim calcmode="lin" valueType="num">
                                      <p:cBhvr>
                                        <p:cTn id="7" dur="1000" fill="hold"/>
                                        <p:tgtEl>
                                          <p:spTgt spid="192515">
                                            <p:txEl>
                                              <p:pRg st="4" end="4"/>
                                            </p:txEl>
                                          </p:spTgt>
                                        </p:tgtEl>
                                        <p:attrNameLst>
                                          <p:attrName>ppt_x</p:attrName>
                                        </p:attrNameLst>
                                      </p:cBhvr>
                                      <p:tavLst>
                                        <p:tav tm="0">
                                          <p:val>
                                            <p:strVal val="#ppt_x-.2"/>
                                          </p:val>
                                        </p:tav>
                                        <p:tav tm="100000">
                                          <p:val>
                                            <p:strVal val="#ppt_x"/>
                                          </p:val>
                                        </p:tav>
                                      </p:tavLst>
                                    </p:anim>
                                    <p:anim calcmode="lin" valueType="num">
                                      <p:cBhvr>
                                        <p:cTn id="8" dur="1000" fill="hold"/>
                                        <p:tgtEl>
                                          <p:spTgt spid="19251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2515">
                                            <p:txEl>
                                              <p:pRg st="4" end="4"/>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92515">
                                            <p:txEl>
                                              <p:pRg st="5" end="5"/>
                                            </p:txEl>
                                          </p:spTgt>
                                        </p:tgtEl>
                                        <p:attrNameLst>
                                          <p:attrName>style.visibility</p:attrName>
                                        </p:attrNameLst>
                                      </p:cBhvr>
                                      <p:to>
                                        <p:strVal val="visible"/>
                                      </p:to>
                                    </p:set>
                                    <p:anim calcmode="lin" valueType="num">
                                      <p:cBhvr>
                                        <p:cTn id="14" dur="1000" fill="hold"/>
                                        <p:tgtEl>
                                          <p:spTgt spid="192515">
                                            <p:txEl>
                                              <p:pRg st="5" end="5"/>
                                            </p:txEl>
                                          </p:spTgt>
                                        </p:tgtEl>
                                        <p:attrNameLst>
                                          <p:attrName>ppt_x</p:attrName>
                                        </p:attrNameLst>
                                      </p:cBhvr>
                                      <p:tavLst>
                                        <p:tav tm="0">
                                          <p:val>
                                            <p:strVal val="#ppt_x-.2"/>
                                          </p:val>
                                        </p:tav>
                                        <p:tav tm="100000">
                                          <p:val>
                                            <p:strVal val="#ppt_x"/>
                                          </p:val>
                                        </p:tav>
                                      </p:tavLst>
                                    </p:anim>
                                    <p:anim calcmode="lin" valueType="num">
                                      <p:cBhvr>
                                        <p:cTn id="15" dur="1000" fill="hold"/>
                                        <p:tgtEl>
                                          <p:spTgt spid="192515">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925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4">
            <a:extLst>
              <a:ext uri="{FF2B5EF4-FFF2-40B4-BE49-F238E27FC236}">
                <a16:creationId xmlns:a16="http://schemas.microsoft.com/office/drawing/2014/main" id="{2B66B47A-CEE5-4C46-AE0E-6BA2C6302370}"/>
              </a:ext>
            </a:extLst>
          </p:cNvPr>
          <p:cNvSpPr>
            <a:spLocks noChangeArrowheads="1"/>
          </p:cNvSpPr>
          <p:nvPr/>
        </p:nvSpPr>
        <p:spPr bwMode="auto">
          <a:xfrm>
            <a:off x="1371600" y="2209800"/>
            <a:ext cx="6705600" cy="914400"/>
          </a:xfrm>
          <a:prstGeom prst="bevel">
            <a:avLst>
              <a:gd name="adj" fmla="val 12500"/>
            </a:avLst>
          </a:prstGeom>
          <a:solidFill>
            <a:schemeClr val="tx1"/>
          </a:solidFill>
          <a:ln w="9525">
            <a:solidFill>
              <a:schemeClr val="bg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0">
                <a:solidFill>
                  <a:schemeClr val="bg1"/>
                </a:solidFill>
                <a:latin typeface="Comic Sans MS" panose="030F0702030302020204" pitchFamily="66" charset="0"/>
              </a:rPr>
              <a:t>I. Knowing What It Is</a:t>
            </a:r>
          </a:p>
        </p:txBody>
      </p:sp>
      <p:sp>
        <p:nvSpPr>
          <p:cNvPr id="43011" name="AutoShape 5">
            <a:extLst>
              <a:ext uri="{FF2B5EF4-FFF2-40B4-BE49-F238E27FC236}">
                <a16:creationId xmlns:a16="http://schemas.microsoft.com/office/drawing/2014/main" id="{68D42D24-F660-4414-8C56-55529BCA0A4D}"/>
              </a:ext>
            </a:extLst>
          </p:cNvPr>
          <p:cNvSpPr>
            <a:spLocks noChangeArrowheads="1"/>
          </p:cNvSpPr>
          <p:nvPr/>
        </p:nvSpPr>
        <p:spPr bwMode="auto">
          <a:xfrm>
            <a:off x="1371600" y="2209800"/>
            <a:ext cx="6705600" cy="914400"/>
          </a:xfrm>
          <a:prstGeom prst="bevel">
            <a:avLst>
              <a:gd name="adj" fmla="val 12500"/>
            </a:avLst>
          </a:prstGeom>
          <a:solidFill>
            <a:srgbClr val="FFFF66"/>
          </a:solidFill>
          <a:ln w="9525">
            <a:solidFill>
              <a:schemeClr val="accent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0">
                <a:latin typeface="Comic Sans MS" panose="030F0702030302020204" pitchFamily="66" charset="0"/>
              </a:rPr>
              <a:t>I. Knowing What It Is</a:t>
            </a:r>
          </a:p>
        </p:txBody>
      </p:sp>
      <p:sp>
        <p:nvSpPr>
          <p:cNvPr id="43012" name="AutoShape 6">
            <a:extLst>
              <a:ext uri="{FF2B5EF4-FFF2-40B4-BE49-F238E27FC236}">
                <a16:creationId xmlns:a16="http://schemas.microsoft.com/office/drawing/2014/main" id="{0AC309B6-CCE3-4647-BCF1-1D949D59C69F}"/>
              </a:ext>
            </a:extLst>
          </p:cNvPr>
          <p:cNvSpPr>
            <a:spLocks noChangeArrowheads="1"/>
          </p:cNvSpPr>
          <p:nvPr/>
        </p:nvSpPr>
        <p:spPr bwMode="auto">
          <a:xfrm>
            <a:off x="1371600" y="3352800"/>
            <a:ext cx="6705600" cy="914400"/>
          </a:xfrm>
          <a:prstGeom prst="bevel">
            <a:avLst>
              <a:gd name="adj" fmla="val 12500"/>
            </a:avLst>
          </a:prstGeom>
          <a:solidFill>
            <a:schemeClr val="tx1"/>
          </a:solidFill>
          <a:ln w="9525">
            <a:solidFill>
              <a:schemeClr val="bg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0">
                <a:solidFill>
                  <a:schemeClr val="bg1"/>
                </a:solidFill>
                <a:latin typeface="Comic Sans MS" panose="030F0702030302020204" pitchFamily="66" charset="0"/>
              </a:rPr>
              <a:t>II. Knowing Its Sources</a:t>
            </a:r>
          </a:p>
        </p:txBody>
      </p:sp>
      <p:sp>
        <p:nvSpPr>
          <p:cNvPr id="43013" name="AutoShape 7">
            <a:extLst>
              <a:ext uri="{FF2B5EF4-FFF2-40B4-BE49-F238E27FC236}">
                <a16:creationId xmlns:a16="http://schemas.microsoft.com/office/drawing/2014/main" id="{B1301E77-9DE8-463B-8329-15C67C341FAF}"/>
              </a:ext>
            </a:extLst>
          </p:cNvPr>
          <p:cNvSpPr>
            <a:spLocks noChangeArrowheads="1"/>
          </p:cNvSpPr>
          <p:nvPr/>
        </p:nvSpPr>
        <p:spPr bwMode="auto">
          <a:xfrm>
            <a:off x="1371600" y="3352800"/>
            <a:ext cx="6705600" cy="914400"/>
          </a:xfrm>
          <a:prstGeom prst="bevel">
            <a:avLst>
              <a:gd name="adj" fmla="val 12500"/>
            </a:avLst>
          </a:prstGeom>
          <a:solidFill>
            <a:srgbClr val="FFFF66"/>
          </a:solidFill>
          <a:ln w="9525">
            <a:solidFill>
              <a:schemeClr val="accent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0">
                <a:latin typeface="Comic Sans MS" panose="030F0702030302020204" pitchFamily="66" charset="0"/>
              </a:rPr>
              <a:t>II. Knowing Its Sources</a:t>
            </a:r>
          </a:p>
        </p:txBody>
      </p:sp>
      <p:sp>
        <p:nvSpPr>
          <p:cNvPr id="153608" name="AutoShape 8">
            <a:extLst>
              <a:ext uri="{FF2B5EF4-FFF2-40B4-BE49-F238E27FC236}">
                <a16:creationId xmlns:a16="http://schemas.microsoft.com/office/drawing/2014/main" id="{FE201B02-E9E6-4D34-94F4-293F04991D3A}"/>
              </a:ext>
            </a:extLst>
          </p:cNvPr>
          <p:cNvSpPr>
            <a:spLocks noChangeArrowheads="1"/>
          </p:cNvSpPr>
          <p:nvPr/>
        </p:nvSpPr>
        <p:spPr bwMode="auto">
          <a:xfrm>
            <a:off x="1371600" y="4495800"/>
            <a:ext cx="6705600" cy="914400"/>
          </a:xfrm>
          <a:prstGeom prst="bevel">
            <a:avLst>
              <a:gd name="adj" fmla="val 12500"/>
            </a:avLst>
          </a:prstGeom>
          <a:solidFill>
            <a:schemeClr val="tx1"/>
          </a:solidFill>
          <a:ln w="9525">
            <a:solidFill>
              <a:schemeClr val="bg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0">
                <a:solidFill>
                  <a:schemeClr val="bg1"/>
                </a:solidFill>
                <a:latin typeface="Comic Sans MS" panose="030F0702030302020204" pitchFamily="66" charset="0"/>
              </a:rPr>
              <a:t>III. Knowing Where It Is Needed</a:t>
            </a:r>
          </a:p>
        </p:txBody>
      </p:sp>
      <p:sp>
        <p:nvSpPr>
          <p:cNvPr id="153609" name="AutoShape 9">
            <a:extLst>
              <a:ext uri="{FF2B5EF4-FFF2-40B4-BE49-F238E27FC236}">
                <a16:creationId xmlns:a16="http://schemas.microsoft.com/office/drawing/2014/main" id="{F3639B56-1452-471A-9F4B-1CFA3517CF2C}"/>
              </a:ext>
            </a:extLst>
          </p:cNvPr>
          <p:cNvSpPr>
            <a:spLocks noChangeArrowheads="1"/>
          </p:cNvSpPr>
          <p:nvPr/>
        </p:nvSpPr>
        <p:spPr bwMode="auto">
          <a:xfrm>
            <a:off x="1371600" y="4495800"/>
            <a:ext cx="6705600" cy="914400"/>
          </a:xfrm>
          <a:prstGeom prst="bevel">
            <a:avLst>
              <a:gd name="adj" fmla="val 12500"/>
            </a:avLst>
          </a:prstGeom>
          <a:solidFill>
            <a:srgbClr val="FFFF66"/>
          </a:solidFill>
          <a:ln w="9525">
            <a:solidFill>
              <a:schemeClr val="accent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0">
                <a:latin typeface="Comic Sans MS" panose="030F0702030302020204" pitchFamily="66" charset="0"/>
              </a:rPr>
              <a:t>III. Knowing Where It Is Needed</a:t>
            </a:r>
          </a:p>
        </p:txBody>
      </p:sp>
      <p:pic>
        <p:nvPicPr>
          <p:cNvPr id="12" name="Picture 20" descr="http://www.creative-artists-guild.com/Photo%20Album/Spring%2008/First%20place%20sm.jpg">
            <a:extLst>
              <a:ext uri="{FF2B5EF4-FFF2-40B4-BE49-F238E27FC236}">
                <a16:creationId xmlns:a16="http://schemas.microsoft.com/office/drawing/2014/main" id="{8DA31A52-27CC-472C-935C-4A3CD0617B98}"/>
              </a:ext>
            </a:extLst>
          </p:cNvPr>
          <p:cNvPicPr>
            <a:picLocks noChangeAspect="1" noChangeArrowheads="1"/>
          </p:cNvPicPr>
          <p:nvPr/>
        </p:nvPicPr>
        <p:blipFill>
          <a:blip r:embed="rId2" cstate="print"/>
          <a:srcRect/>
          <a:stretch>
            <a:fillRect/>
          </a:stretch>
        </p:blipFill>
        <p:spPr bwMode="auto">
          <a:xfrm>
            <a:off x="381000" y="245555"/>
            <a:ext cx="1219200" cy="1735645"/>
          </a:xfrm>
          <a:prstGeom prst="rect">
            <a:avLst/>
          </a:prstGeom>
          <a:ln w="88900" cap="sq" cmpd="thickThin">
            <a:solidFill>
              <a:srgbClr val="000000"/>
            </a:solidFill>
            <a:prstDash val="solid"/>
            <a:miter lim="800000"/>
          </a:ln>
          <a:effectLst>
            <a:innerShdw blurRad="76200">
              <a:srgbClr val="000000"/>
            </a:innerShdw>
          </a:effectLst>
        </p:spPr>
      </p:pic>
      <p:sp>
        <p:nvSpPr>
          <p:cNvPr id="13" name="Rectangle 12">
            <a:extLst>
              <a:ext uri="{FF2B5EF4-FFF2-40B4-BE49-F238E27FC236}">
                <a16:creationId xmlns:a16="http://schemas.microsoft.com/office/drawing/2014/main" id="{0726BAAC-BB30-491D-B090-B37B8E364F4A}"/>
              </a:ext>
            </a:extLst>
          </p:cNvPr>
          <p:cNvSpPr/>
          <p:nvPr/>
        </p:nvSpPr>
        <p:spPr>
          <a:xfrm>
            <a:off x="1828800" y="609600"/>
            <a:ext cx="7008650" cy="92333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540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Wisdom &amp; Judgment</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08"/>
                                        </p:tgtEl>
                                        <p:attrNameLst>
                                          <p:attrName>style.visibility</p:attrName>
                                        </p:attrNameLst>
                                      </p:cBhvr>
                                      <p:to>
                                        <p:strVal val="visible"/>
                                      </p:to>
                                    </p:set>
                                    <p:animEffect transition="in" filter="fade">
                                      <p:cBhvr>
                                        <p:cTn id="7" dur="1000"/>
                                        <p:tgtEl>
                                          <p:spTgt spid="15360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3609"/>
                                        </p:tgtEl>
                                        <p:attrNameLst>
                                          <p:attrName>style.visibility</p:attrName>
                                        </p:attrNameLst>
                                      </p:cBhvr>
                                      <p:to>
                                        <p:strVal val="visible"/>
                                      </p:to>
                                    </p:set>
                                    <p:animEffect transition="in" filter="wipe(left)">
                                      <p:cBhvr>
                                        <p:cTn id="10" dur="2000"/>
                                        <p:tgtEl>
                                          <p:spTgt spid="153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8" grpId="0" animBg="1"/>
      <p:bldP spid="15360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4">
            <a:extLst>
              <a:ext uri="{FF2B5EF4-FFF2-40B4-BE49-F238E27FC236}">
                <a16:creationId xmlns:a16="http://schemas.microsoft.com/office/drawing/2014/main" id="{C199064B-485A-4199-BC83-BC433C966428}"/>
              </a:ext>
            </a:extLst>
          </p:cNvPr>
          <p:cNvSpPr>
            <a:spLocks noChangeArrowheads="1"/>
          </p:cNvSpPr>
          <p:nvPr/>
        </p:nvSpPr>
        <p:spPr bwMode="auto">
          <a:xfrm>
            <a:off x="1219200" y="304800"/>
            <a:ext cx="6705600" cy="914400"/>
          </a:xfrm>
          <a:prstGeom prst="bevel">
            <a:avLst>
              <a:gd name="adj" fmla="val 12500"/>
            </a:avLst>
          </a:prstGeom>
          <a:solidFill>
            <a:srgbClr val="FFFF66"/>
          </a:solidFill>
          <a:ln w="9525">
            <a:solidFill>
              <a:schemeClr val="accent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0">
                <a:latin typeface="Comic Sans MS" panose="030F0702030302020204" pitchFamily="66" charset="0"/>
              </a:rPr>
              <a:t>III. Knowing Where It Is Needed</a:t>
            </a:r>
          </a:p>
        </p:txBody>
      </p:sp>
      <p:sp>
        <p:nvSpPr>
          <p:cNvPr id="193542" name="Text Box 6">
            <a:extLst>
              <a:ext uri="{FF2B5EF4-FFF2-40B4-BE49-F238E27FC236}">
                <a16:creationId xmlns:a16="http://schemas.microsoft.com/office/drawing/2014/main" id="{474F5764-7D06-48BA-957C-20993C709CC1}"/>
              </a:ext>
            </a:extLst>
          </p:cNvPr>
          <p:cNvSpPr txBox="1">
            <a:spLocks noChangeArrowheads="1"/>
          </p:cNvSpPr>
          <p:nvPr/>
        </p:nvSpPr>
        <p:spPr bwMode="auto">
          <a:xfrm>
            <a:off x="914400" y="1676400"/>
            <a:ext cx="8229600" cy="3292475"/>
          </a:xfrm>
          <a:prstGeom prst="rect">
            <a:avLst/>
          </a:prstGeom>
          <a:noFill/>
          <a:ln w="9525">
            <a:noFill/>
            <a:miter lim="800000"/>
            <a:headEnd/>
            <a:tailEnd/>
          </a:ln>
          <a:effectLst/>
        </p:spPr>
        <p:txBody>
          <a:bodyPr>
            <a:spAutoFit/>
          </a:bodyPr>
          <a:lstStyle/>
          <a:p>
            <a:pPr defTabSz="336550">
              <a:spcBef>
                <a:spcPct val="50000"/>
              </a:spcBef>
              <a:defRPr/>
            </a:pPr>
            <a:r>
              <a:rPr lang="en-US" b="0" dirty="0">
                <a:solidFill>
                  <a:srgbClr val="FFFFCC"/>
                </a:solidFill>
                <a:effectLst>
                  <a:outerShdw blurRad="38100" dist="38100" dir="2700000" algn="tl">
                    <a:srgbClr val="000000"/>
                  </a:outerShdw>
                </a:effectLst>
              </a:rPr>
              <a:t>A. </a:t>
            </a:r>
            <a:r>
              <a:rPr lang="en-US" b="0" u="sng" dirty="0">
                <a:solidFill>
                  <a:srgbClr val="FFFFCC"/>
                </a:solidFill>
                <a:effectLst>
                  <a:outerShdw blurRad="38100" dist="38100" dir="2700000" algn="tl">
                    <a:srgbClr val="000000"/>
                  </a:outerShdw>
                </a:effectLst>
              </a:rPr>
              <a:t>Raising Children</a:t>
            </a:r>
            <a:endParaRPr lang="en-US" b="0" dirty="0">
              <a:solidFill>
                <a:srgbClr val="FFFFCC"/>
              </a:solidFill>
              <a:effectLst>
                <a:outerShdw blurRad="38100" dist="38100" dir="2700000" algn="tl">
                  <a:srgbClr val="000000"/>
                </a:outerShdw>
              </a:effectLst>
            </a:endParaRPr>
          </a:p>
          <a:p>
            <a:pPr defTabSz="336550">
              <a:spcBef>
                <a:spcPct val="50000"/>
              </a:spcBef>
              <a:defRPr/>
            </a:pPr>
            <a:r>
              <a:rPr lang="en-US" sz="2400" b="0" dirty="0">
                <a:solidFill>
                  <a:srgbClr val="FFFFCC"/>
                </a:solidFill>
                <a:effectLst>
                  <a:outerShdw blurRad="38100" dist="38100" dir="2700000" algn="tl">
                    <a:srgbClr val="000000"/>
                  </a:outerShdw>
                </a:effectLst>
              </a:rPr>
              <a:t>	1. Goal / objective (Prov. 22:6; Eph. 6:1-4)</a:t>
            </a:r>
          </a:p>
          <a:p>
            <a:pPr defTabSz="336550">
              <a:spcBef>
                <a:spcPct val="50000"/>
              </a:spcBef>
              <a:defRPr/>
            </a:pPr>
            <a:r>
              <a:rPr lang="en-US" sz="2400" b="0" dirty="0">
                <a:solidFill>
                  <a:srgbClr val="FFFFCC"/>
                </a:solidFill>
                <a:effectLst>
                  <a:outerShdw blurRad="38100" dist="38100" dir="2700000" algn="tl">
                    <a:srgbClr val="000000"/>
                  </a:outerShdw>
                </a:effectLst>
              </a:rPr>
              <a:t>	2. Very careful in decision we make about children</a:t>
            </a:r>
          </a:p>
          <a:p>
            <a:pPr defTabSz="336550">
              <a:spcBef>
                <a:spcPct val="50000"/>
              </a:spcBef>
              <a:defRPr/>
            </a:pPr>
            <a:r>
              <a:rPr lang="en-US" sz="2400" b="0" dirty="0">
                <a:solidFill>
                  <a:srgbClr val="FFFFCC"/>
                </a:solidFill>
                <a:effectLst>
                  <a:outerShdw blurRad="38100" dist="38100" dir="2700000" algn="tl">
                    <a:srgbClr val="000000"/>
                  </a:outerShdw>
                </a:effectLst>
              </a:rPr>
              <a:t>	3. Watch: what doing, who with, who talk to, what 			they do, e-mails they get, music they listen to, 				movies watch, what is being said on Facebook &amp; 			Twitter</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93542">
                                            <p:txEl>
                                              <p:pRg st="1" end="1"/>
                                            </p:txEl>
                                          </p:spTgt>
                                        </p:tgtEl>
                                        <p:attrNameLst>
                                          <p:attrName>style.visibility</p:attrName>
                                        </p:attrNameLst>
                                      </p:cBhvr>
                                      <p:to>
                                        <p:strVal val="visible"/>
                                      </p:to>
                                    </p:set>
                                    <p:anim calcmode="lin" valueType="num">
                                      <p:cBhvr>
                                        <p:cTn id="7" dur="1000" fill="hold"/>
                                        <p:tgtEl>
                                          <p:spTgt spid="193542">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193542">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193542">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93542">
                                            <p:txEl>
                                              <p:pRg st="2" end="2"/>
                                            </p:txEl>
                                          </p:spTgt>
                                        </p:tgtEl>
                                        <p:attrNameLst>
                                          <p:attrName>style.visibility</p:attrName>
                                        </p:attrNameLst>
                                      </p:cBhvr>
                                      <p:to>
                                        <p:strVal val="visible"/>
                                      </p:to>
                                    </p:set>
                                    <p:anim calcmode="lin" valueType="num">
                                      <p:cBhvr>
                                        <p:cTn id="14" dur="1000" fill="hold"/>
                                        <p:tgtEl>
                                          <p:spTgt spid="193542">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193542">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193542">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93542">
                                            <p:txEl>
                                              <p:pRg st="3" end="3"/>
                                            </p:txEl>
                                          </p:spTgt>
                                        </p:tgtEl>
                                        <p:attrNameLst>
                                          <p:attrName>style.visibility</p:attrName>
                                        </p:attrNameLst>
                                      </p:cBhvr>
                                      <p:to>
                                        <p:strVal val="visible"/>
                                      </p:to>
                                    </p:set>
                                    <p:anim calcmode="lin" valueType="num">
                                      <p:cBhvr>
                                        <p:cTn id="21" dur="1000" fill="hold"/>
                                        <p:tgtEl>
                                          <p:spTgt spid="193542">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193542">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1935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2"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FFF99"/>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858484-746B-4AEB-B0DB-42491046B173}"/>
              </a:ext>
            </a:extLst>
          </p:cNvPr>
          <p:cNvPicPr>
            <a:picLocks noChangeAspect="1"/>
          </p:cNvPicPr>
          <p:nvPr/>
        </p:nvPicPr>
        <p:blipFill rotWithShape="1">
          <a:blip r:embed="rId2" cstate="print"/>
          <a:srcRect l="5833" r="1666"/>
          <a:stretch/>
        </p:blipFill>
        <p:spPr>
          <a:xfrm rot="21206803">
            <a:off x="189048" y="425836"/>
            <a:ext cx="3581400" cy="2182623"/>
          </a:xfrm>
          <a:prstGeom prst="rect">
            <a:avLst/>
          </a:prstGeom>
          <a:ln>
            <a:noFill/>
          </a:ln>
          <a:effectLst>
            <a:softEdge rad="112500"/>
          </a:effectLst>
        </p:spPr>
      </p:pic>
      <p:sp>
        <p:nvSpPr>
          <p:cNvPr id="15363" name="TextBox 3">
            <a:extLst>
              <a:ext uri="{FF2B5EF4-FFF2-40B4-BE49-F238E27FC236}">
                <a16:creationId xmlns:a16="http://schemas.microsoft.com/office/drawing/2014/main" id="{9B12B3BB-ECC8-42D7-9843-DDD2B3A7342A}"/>
              </a:ext>
            </a:extLst>
          </p:cNvPr>
          <p:cNvSpPr txBox="1">
            <a:spLocks noChangeArrowheads="1"/>
          </p:cNvSpPr>
          <p:nvPr/>
        </p:nvSpPr>
        <p:spPr bwMode="auto">
          <a:xfrm>
            <a:off x="3657600" y="533400"/>
            <a:ext cx="5029200" cy="769938"/>
          </a:xfrm>
          <a:prstGeom prst="rect">
            <a:avLst/>
          </a:prstGeom>
          <a:noFill/>
          <a:ln>
            <a:no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0" cap="none" spc="0" normalizeH="0" baseline="0" noProof="0" dirty="0">
                <a:ln>
                  <a:noFill/>
                </a:ln>
                <a:solidFill>
                  <a:srgbClr val="002060"/>
                </a:solidFill>
                <a:effectLst/>
                <a:uLnTx/>
                <a:uFillTx/>
                <a:latin typeface="Arial Rounded MT Bold" panose="020F0704030504030204" pitchFamily="34" charset="0"/>
                <a:ea typeface="+mn-ea"/>
                <a:cs typeface="Arial" panose="020B0604020202020204" pitchFamily="34" charset="0"/>
              </a:rPr>
              <a:t>Topics </a:t>
            </a:r>
          </a:p>
        </p:txBody>
      </p:sp>
      <p:sp>
        <p:nvSpPr>
          <p:cNvPr id="15364" name="TextBox 4">
            <a:extLst>
              <a:ext uri="{FF2B5EF4-FFF2-40B4-BE49-F238E27FC236}">
                <a16:creationId xmlns:a16="http://schemas.microsoft.com/office/drawing/2014/main" id="{2281E98E-8A5C-4118-8046-64DA73CFBC72}"/>
              </a:ext>
            </a:extLst>
          </p:cNvPr>
          <p:cNvSpPr txBox="1">
            <a:spLocks noChangeArrowheads="1"/>
          </p:cNvSpPr>
          <p:nvPr/>
        </p:nvSpPr>
        <p:spPr bwMode="auto">
          <a:xfrm>
            <a:off x="384175" y="2879725"/>
            <a:ext cx="8440738" cy="2739211"/>
          </a:xfrm>
          <a:prstGeom prst="rect">
            <a:avLst/>
          </a:prstGeom>
          <a:noFill/>
          <a:ln w="9525">
            <a:solidFill>
              <a:schemeClr val="accent2"/>
            </a:solidFill>
            <a:miter lim="800000"/>
            <a:headEnd/>
            <a:tailEnd/>
          </a:ln>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2800" b="1" i="0" u="sng"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Monday:</a:t>
            </a:r>
            <a:r>
              <a:rPr kumimoji="0" lang="en-US" altLang="en-US" sz="2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Is One Faith as Good as Another?</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endParaRPr kumimoji="0" lang="en-US" altLang="en-US" sz="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2800" b="1" i="0" u="sng"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Tuesday</a:t>
            </a:r>
            <a:r>
              <a:rPr kumimoji="0" lang="en-US" altLang="en-US" sz="2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Bible Authority</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endParaRPr kumimoji="0" lang="en-US" altLang="en-US" sz="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2800" b="1" i="0" u="sng"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Wednesday</a:t>
            </a:r>
            <a:r>
              <a:rPr kumimoji="0" lang="en-US" altLang="en-US" sz="2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Selling and Stirring</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endParaRPr kumimoji="0" lang="en-US" altLang="en-US" sz="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2800" b="1" i="0" u="sng"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Thursday:</a:t>
            </a:r>
            <a:r>
              <a:rPr kumimoji="0" lang="en-US" altLang="en-US" sz="2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The Seduction of Joseph</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endParaRPr kumimoji="0" lang="en-US" altLang="en-US" sz="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2800" b="1" i="0" u="sng"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Friday</a:t>
            </a:r>
            <a:r>
              <a:rPr kumimoji="0" lang="en-US" altLang="en-US" sz="2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The Wayward Son Comes Home</a:t>
            </a:r>
          </a:p>
        </p:txBody>
      </p:sp>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a:extLst>
              <a:ext uri="{FF2B5EF4-FFF2-40B4-BE49-F238E27FC236}">
                <a16:creationId xmlns:a16="http://schemas.microsoft.com/office/drawing/2014/main" id="{DFF657F8-5F17-49D4-A9CB-9EA13A289730}"/>
              </a:ext>
            </a:extLst>
          </p:cNvPr>
          <p:cNvSpPr>
            <a:spLocks noChangeArrowheads="1"/>
          </p:cNvSpPr>
          <p:nvPr/>
        </p:nvSpPr>
        <p:spPr bwMode="auto">
          <a:xfrm>
            <a:off x="1219200" y="304800"/>
            <a:ext cx="6705600" cy="914400"/>
          </a:xfrm>
          <a:prstGeom prst="bevel">
            <a:avLst>
              <a:gd name="adj" fmla="val 12500"/>
            </a:avLst>
          </a:prstGeom>
          <a:solidFill>
            <a:srgbClr val="FFFF66"/>
          </a:solidFill>
          <a:ln w="9525">
            <a:solidFill>
              <a:schemeClr val="accent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0">
                <a:latin typeface="Comic Sans MS" panose="030F0702030302020204" pitchFamily="66" charset="0"/>
              </a:rPr>
              <a:t>III. Knowing Where It Is Needed</a:t>
            </a:r>
          </a:p>
        </p:txBody>
      </p:sp>
      <p:sp>
        <p:nvSpPr>
          <p:cNvPr id="194563" name="Text Box 3">
            <a:extLst>
              <a:ext uri="{FF2B5EF4-FFF2-40B4-BE49-F238E27FC236}">
                <a16:creationId xmlns:a16="http://schemas.microsoft.com/office/drawing/2014/main" id="{8C06AD38-96EA-4C25-9BED-45366F80E1DF}"/>
              </a:ext>
            </a:extLst>
          </p:cNvPr>
          <p:cNvSpPr txBox="1">
            <a:spLocks noChangeArrowheads="1"/>
          </p:cNvSpPr>
          <p:nvPr/>
        </p:nvSpPr>
        <p:spPr bwMode="auto">
          <a:xfrm>
            <a:off x="914400" y="1676400"/>
            <a:ext cx="8229600" cy="3351213"/>
          </a:xfrm>
          <a:prstGeom prst="rect">
            <a:avLst/>
          </a:prstGeom>
          <a:noFill/>
          <a:ln w="9525">
            <a:noFill/>
            <a:miter lim="800000"/>
            <a:headEnd/>
            <a:tailEnd/>
          </a:ln>
          <a:effectLst/>
        </p:spPr>
        <p:txBody>
          <a:bodyPr>
            <a:spAutoFit/>
          </a:bodyPr>
          <a:lstStyle/>
          <a:p>
            <a:pPr defTabSz="336550">
              <a:spcBef>
                <a:spcPct val="50000"/>
              </a:spcBef>
              <a:defRPr/>
            </a:pPr>
            <a:r>
              <a:rPr lang="en-US" b="0">
                <a:solidFill>
                  <a:srgbClr val="FFFFCC"/>
                </a:solidFill>
                <a:effectLst>
                  <a:outerShdw blurRad="38100" dist="38100" dir="2700000" algn="tl">
                    <a:srgbClr val="000000"/>
                  </a:outerShdw>
                </a:effectLst>
              </a:rPr>
              <a:t>A. </a:t>
            </a:r>
            <a:r>
              <a:rPr lang="en-US" b="0" u="sng">
                <a:solidFill>
                  <a:srgbClr val="FFFFCC"/>
                </a:solidFill>
                <a:effectLst>
                  <a:outerShdw blurRad="38100" dist="38100" dir="2700000" algn="tl">
                    <a:srgbClr val="000000"/>
                  </a:outerShdw>
                </a:effectLst>
              </a:rPr>
              <a:t>Raising Children</a:t>
            </a:r>
            <a:endParaRPr lang="en-US" b="0">
              <a:solidFill>
                <a:srgbClr val="FFFFCC"/>
              </a:solidFill>
              <a:effectLst>
                <a:outerShdw blurRad="38100" dist="38100" dir="2700000" algn="tl">
                  <a:srgbClr val="000000"/>
                </a:outerShdw>
              </a:effectLst>
            </a:endParaRPr>
          </a:p>
          <a:p>
            <a:pPr defTabSz="336550">
              <a:spcBef>
                <a:spcPct val="50000"/>
              </a:spcBef>
              <a:defRPr/>
            </a:pPr>
            <a:r>
              <a:rPr lang="en-US" b="0">
                <a:solidFill>
                  <a:srgbClr val="FFFFCC"/>
                </a:solidFill>
                <a:effectLst>
                  <a:outerShdw blurRad="38100" dist="38100" dir="2700000" algn="tl">
                    <a:srgbClr val="000000"/>
                  </a:outerShdw>
                </a:effectLst>
              </a:rPr>
              <a:t>B. </a:t>
            </a:r>
            <a:r>
              <a:rPr lang="en-US" b="0" u="sng">
                <a:solidFill>
                  <a:srgbClr val="FFFFCC"/>
                </a:solidFill>
                <a:effectLst>
                  <a:outerShdw blurRad="38100" dist="38100" dir="2700000" algn="tl">
                    <a:srgbClr val="000000"/>
                  </a:outerShdw>
                </a:effectLst>
              </a:rPr>
              <a:t>Dealing with People </a:t>
            </a:r>
            <a:r>
              <a:rPr lang="en-US" b="0">
                <a:solidFill>
                  <a:srgbClr val="FFFFCC"/>
                </a:solidFill>
                <a:effectLst>
                  <a:outerShdw blurRad="38100" dist="38100" dir="2700000" algn="tl">
                    <a:srgbClr val="000000"/>
                  </a:outerShdw>
                </a:effectLst>
              </a:rPr>
              <a:t> (Col. 4:5)</a:t>
            </a:r>
          </a:p>
          <a:p>
            <a:pPr defTabSz="336550">
              <a:spcBef>
                <a:spcPct val="50000"/>
              </a:spcBef>
              <a:defRPr/>
            </a:pPr>
            <a:r>
              <a:rPr lang="en-US" sz="2400" b="0">
                <a:solidFill>
                  <a:srgbClr val="FFFFCC"/>
                </a:solidFill>
                <a:effectLst>
                  <a:outerShdw blurRad="38100" dist="38100" dir="2700000" algn="tl">
                    <a:srgbClr val="000000"/>
                  </a:outerShdw>
                </a:effectLst>
              </a:rPr>
              <a:t>	1. What to say</a:t>
            </a:r>
          </a:p>
          <a:p>
            <a:pPr defTabSz="336550">
              <a:spcBef>
                <a:spcPct val="50000"/>
              </a:spcBef>
              <a:defRPr/>
            </a:pPr>
            <a:r>
              <a:rPr lang="en-US" sz="2400" b="0">
                <a:solidFill>
                  <a:srgbClr val="FFFFCC"/>
                </a:solidFill>
                <a:effectLst>
                  <a:outerShdw blurRad="38100" dist="38100" dir="2700000" algn="tl">
                    <a:srgbClr val="000000"/>
                  </a:outerShdw>
                </a:effectLst>
              </a:rPr>
              <a:t>	2. How to say it</a:t>
            </a:r>
          </a:p>
          <a:p>
            <a:pPr defTabSz="336550">
              <a:spcBef>
                <a:spcPct val="50000"/>
              </a:spcBef>
              <a:defRPr/>
            </a:pPr>
            <a:r>
              <a:rPr lang="en-US" sz="2400" b="0">
                <a:solidFill>
                  <a:srgbClr val="FFFFCC"/>
                </a:solidFill>
                <a:effectLst>
                  <a:outerShdw blurRad="38100" dist="38100" dir="2700000" algn="tl">
                    <a:srgbClr val="000000"/>
                  </a:outerShdw>
                </a:effectLst>
              </a:rPr>
              <a:t>	3. How to respond</a:t>
            </a:r>
          </a:p>
          <a:p>
            <a:pPr defTabSz="336550">
              <a:spcBef>
                <a:spcPct val="50000"/>
              </a:spcBef>
              <a:defRPr/>
            </a:pPr>
            <a:r>
              <a:rPr lang="en-US" sz="2400" b="0">
                <a:solidFill>
                  <a:srgbClr val="FFFFCC"/>
                </a:solidFill>
                <a:effectLst>
                  <a:outerShdw blurRad="38100" dist="38100" dir="2700000" algn="tl">
                    <a:srgbClr val="000000"/>
                  </a:outerShdw>
                </a:effectLst>
              </a:rPr>
              <a:t>	4. When do I ignore when do I reply?</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94563">
                                            <p:txEl>
                                              <p:pRg st="2" end="2"/>
                                            </p:txEl>
                                          </p:spTgt>
                                        </p:tgtEl>
                                        <p:attrNameLst>
                                          <p:attrName>style.visibility</p:attrName>
                                        </p:attrNameLst>
                                      </p:cBhvr>
                                      <p:to>
                                        <p:strVal val="visible"/>
                                      </p:to>
                                    </p:set>
                                    <p:anim calcmode="lin" valueType="num">
                                      <p:cBhvr>
                                        <p:cTn id="7" dur="1000" fill="hold"/>
                                        <p:tgtEl>
                                          <p:spTgt spid="194563">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194563">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194563">
                                            <p:txEl>
                                              <p:pRg st="2" end="2"/>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94563">
                                            <p:txEl>
                                              <p:pRg st="3" end="3"/>
                                            </p:txEl>
                                          </p:spTgt>
                                        </p:tgtEl>
                                        <p:attrNameLst>
                                          <p:attrName>style.visibility</p:attrName>
                                        </p:attrNameLst>
                                      </p:cBhvr>
                                      <p:to>
                                        <p:strVal val="visible"/>
                                      </p:to>
                                    </p:set>
                                    <p:anim calcmode="lin" valueType="num">
                                      <p:cBhvr>
                                        <p:cTn id="14" dur="1000" fill="hold"/>
                                        <p:tgtEl>
                                          <p:spTgt spid="194563">
                                            <p:txEl>
                                              <p:pRg st="3" end="3"/>
                                            </p:txEl>
                                          </p:spTgt>
                                        </p:tgtEl>
                                        <p:attrNameLst>
                                          <p:attrName>ppt_w</p:attrName>
                                        </p:attrNameLst>
                                      </p:cBhvr>
                                      <p:tavLst>
                                        <p:tav tm="0">
                                          <p:val>
                                            <p:strVal val="#ppt_w*0.70"/>
                                          </p:val>
                                        </p:tav>
                                        <p:tav tm="100000">
                                          <p:val>
                                            <p:strVal val="#ppt_w"/>
                                          </p:val>
                                        </p:tav>
                                      </p:tavLst>
                                    </p:anim>
                                    <p:anim calcmode="lin" valueType="num">
                                      <p:cBhvr>
                                        <p:cTn id="15" dur="1000" fill="hold"/>
                                        <p:tgtEl>
                                          <p:spTgt spid="194563">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19456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94563">
                                            <p:txEl>
                                              <p:pRg st="4" end="4"/>
                                            </p:txEl>
                                          </p:spTgt>
                                        </p:tgtEl>
                                        <p:attrNameLst>
                                          <p:attrName>style.visibility</p:attrName>
                                        </p:attrNameLst>
                                      </p:cBhvr>
                                      <p:to>
                                        <p:strVal val="visible"/>
                                      </p:to>
                                    </p:set>
                                    <p:anim calcmode="lin" valueType="num">
                                      <p:cBhvr>
                                        <p:cTn id="21" dur="1000" fill="hold"/>
                                        <p:tgtEl>
                                          <p:spTgt spid="194563">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194563">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194563">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94563">
                                            <p:txEl>
                                              <p:pRg st="5" end="5"/>
                                            </p:txEl>
                                          </p:spTgt>
                                        </p:tgtEl>
                                        <p:attrNameLst>
                                          <p:attrName>style.visibility</p:attrName>
                                        </p:attrNameLst>
                                      </p:cBhvr>
                                      <p:to>
                                        <p:strVal val="visible"/>
                                      </p:to>
                                    </p:set>
                                    <p:anim calcmode="lin" valueType="num">
                                      <p:cBhvr>
                                        <p:cTn id="28" dur="1000" fill="hold"/>
                                        <p:tgtEl>
                                          <p:spTgt spid="194563">
                                            <p:txEl>
                                              <p:pRg st="5" end="5"/>
                                            </p:txEl>
                                          </p:spTgt>
                                        </p:tgtEl>
                                        <p:attrNameLst>
                                          <p:attrName>ppt_w</p:attrName>
                                        </p:attrNameLst>
                                      </p:cBhvr>
                                      <p:tavLst>
                                        <p:tav tm="0">
                                          <p:val>
                                            <p:strVal val="#ppt_w*0.70"/>
                                          </p:val>
                                        </p:tav>
                                        <p:tav tm="100000">
                                          <p:val>
                                            <p:strVal val="#ppt_w"/>
                                          </p:val>
                                        </p:tav>
                                      </p:tavLst>
                                    </p:anim>
                                    <p:anim calcmode="lin" valueType="num">
                                      <p:cBhvr>
                                        <p:cTn id="29" dur="1000" fill="hold"/>
                                        <p:tgtEl>
                                          <p:spTgt spid="194563">
                                            <p:txEl>
                                              <p:pRg st="5" end="5"/>
                                            </p:txEl>
                                          </p:spTgt>
                                        </p:tgtEl>
                                        <p:attrNameLst>
                                          <p:attrName>ppt_h</p:attrName>
                                        </p:attrNameLst>
                                      </p:cBhvr>
                                      <p:tavLst>
                                        <p:tav tm="0">
                                          <p:val>
                                            <p:strVal val="#ppt_h"/>
                                          </p:val>
                                        </p:tav>
                                        <p:tav tm="100000">
                                          <p:val>
                                            <p:strVal val="#ppt_h"/>
                                          </p:val>
                                        </p:tav>
                                      </p:tavLst>
                                    </p:anim>
                                    <p:animEffect transition="in" filter="fade">
                                      <p:cBhvr>
                                        <p:cTn id="30" dur="1000"/>
                                        <p:tgtEl>
                                          <p:spTgt spid="1945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a:extLst>
              <a:ext uri="{FF2B5EF4-FFF2-40B4-BE49-F238E27FC236}">
                <a16:creationId xmlns:a16="http://schemas.microsoft.com/office/drawing/2014/main" id="{FC1DE3EA-7A1E-415A-AFCC-4F2650F70617}"/>
              </a:ext>
            </a:extLst>
          </p:cNvPr>
          <p:cNvSpPr>
            <a:spLocks noChangeArrowheads="1"/>
          </p:cNvSpPr>
          <p:nvPr/>
        </p:nvSpPr>
        <p:spPr bwMode="auto">
          <a:xfrm>
            <a:off x="1219200" y="304800"/>
            <a:ext cx="6705600" cy="914400"/>
          </a:xfrm>
          <a:prstGeom prst="bevel">
            <a:avLst>
              <a:gd name="adj" fmla="val 12500"/>
            </a:avLst>
          </a:prstGeom>
          <a:solidFill>
            <a:srgbClr val="FFFF66"/>
          </a:solidFill>
          <a:ln w="9525">
            <a:solidFill>
              <a:schemeClr val="accent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0">
                <a:latin typeface="Comic Sans MS" panose="030F0702030302020204" pitchFamily="66" charset="0"/>
              </a:rPr>
              <a:t>III. Knowing Where It Is Needed</a:t>
            </a:r>
          </a:p>
        </p:txBody>
      </p:sp>
      <p:sp>
        <p:nvSpPr>
          <p:cNvPr id="195587" name="Text Box 3">
            <a:extLst>
              <a:ext uri="{FF2B5EF4-FFF2-40B4-BE49-F238E27FC236}">
                <a16:creationId xmlns:a16="http://schemas.microsoft.com/office/drawing/2014/main" id="{CDDC5437-6E5A-4DD2-B196-B9AE14E8D643}"/>
              </a:ext>
            </a:extLst>
          </p:cNvPr>
          <p:cNvSpPr txBox="1">
            <a:spLocks noChangeArrowheads="1"/>
          </p:cNvSpPr>
          <p:nvPr/>
        </p:nvSpPr>
        <p:spPr bwMode="auto">
          <a:xfrm>
            <a:off x="914400" y="1676400"/>
            <a:ext cx="8229600" cy="3992563"/>
          </a:xfrm>
          <a:prstGeom prst="rect">
            <a:avLst/>
          </a:prstGeom>
          <a:noFill/>
          <a:ln w="9525">
            <a:noFill/>
            <a:miter lim="800000"/>
            <a:headEnd/>
            <a:tailEnd/>
          </a:ln>
          <a:effectLst/>
        </p:spPr>
        <p:txBody>
          <a:bodyPr>
            <a:spAutoFit/>
          </a:bodyPr>
          <a:lstStyle/>
          <a:p>
            <a:pPr defTabSz="336550">
              <a:spcBef>
                <a:spcPct val="50000"/>
              </a:spcBef>
              <a:defRPr/>
            </a:pPr>
            <a:r>
              <a:rPr lang="en-US" b="0">
                <a:solidFill>
                  <a:srgbClr val="FFFFCC"/>
                </a:solidFill>
                <a:effectLst>
                  <a:outerShdw blurRad="38100" dist="38100" dir="2700000" algn="tl">
                    <a:srgbClr val="000000"/>
                  </a:outerShdw>
                </a:effectLst>
              </a:rPr>
              <a:t>A. </a:t>
            </a:r>
            <a:r>
              <a:rPr lang="en-US" b="0" u="sng">
                <a:solidFill>
                  <a:srgbClr val="FFFFCC"/>
                </a:solidFill>
                <a:effectLst>
                  <a:outerShdw blurRad="38100" dist="38100" dir="2700000" algn="tl">
                    <a:srgbClr val="000000"/>
                  </a:outerShdw>
                </a:effectLst>
              </a:rPr>
              <a:t>Raising Children</a:t>
            </a:r>
            <a:endParaRPr lang="en-US" b="0">
              <a:solidFill>
                <a:srgbClr val="FFFFCC"/>
              </a:solidFill>
              <a:effectLst>
                <a:outerShdw blurRad="38100" dist="38100" dir="2700000" algn="tl">
                  <a:srgbClr val="000000"/>
                </a:outerShdw>
              </a:effectLst>
            </a:endParaRPr>
          </a:p>
          <a:p>
            <a:pPr defTabSz="336550">
              <a:spcBef>
                <a:spcPct val="50000"/>
              </a:spcBef>
              <a:defRPr/>
            </a:pPr>
            <a:r>
              <a:rPr lang="en-US" b="0">
                <a:solidFill>
                  <a:srgbClr val="FFFFCC"/>
                </a:solidFill>
                <a:effectLst>
                  <a:outerShdw blurRad="38100" dist="38100" dir="2700000" algn="tl">
                    <a:srgbClr val="000000"/>
                  </a:outerShdw>
                </a:effectLst>
              </a:rPr>
              <a:t>B. </a:t>
            </a:r>
            <a:r>
              <a:rPr lang="en-US" b="0" u="sng">
                <a:solidFill>
                  <a:srgbClr val="FFFFCC"/>
                </a:solidFill>
                <a:effectLst>
                  <a:outerShdw blurRad="38100" dist="38100" dir="2700000" algn="tl">
                    <a:srgbClr val="000000"/>
                  </a:outerShdw>
                </a:effectLst>
              </a:rPr>
              <a:t>Dealing with People </a:t>
            </a:r>
            <a:r>
              <a:rPr lang="en-US" b="0">
                <a:solidFill>
                  <a:srgbClr val="FFFFCC"/>
                </a:solidFill>
                <a:effectLst>
                  <a:outerShdw blurRad="38100" dist="38100" dir="2700000" algn="tl">
                    <a:srgbClr val="000000"/>
                  </a:outerShdw>
                </a:effectLst>
              </a:rPr>
              <a:t> (Col. 4:5)</a:t>
            </a:r>
          </a:p>
          <a:p>
            <a:pPr defTabSz="336550">
              <a:spcBef>
                <a:spcPct val="50000"/>
              </a:spcBef>
              <a:defRPr/>
            </a:pPr>
            <a:r>
              <a:rPr lang="en-US" b="0">
                <a:solidFill>
                  <a:srgbClr val="FFFFCC"/>
                </a:solidFill>
                <a:effectLst>
                  <a:outerShdw blurRad="38100" dist="38100" dir="2700000" algn="tl">
                    <a:srgbClr val="000000"/>
                  </a:outerShdw>
                </a:effectLst>
              </a:rPr>
              <a:t>C. </a:t>
            </a:r>
            <a:r>
              <a:rPr lang="en-US" b="0" u="sng">
                <a:solidFill>
                  <a:srgbClr val="FFFFCC"/>
                </a:solidFill>
                <a:effectLst>
                  <a:outerShdw blurRad="38100" dist="38100" dir="2700000" algn="tl">
                    <a:srgbClr val="000000"/>
                  </a:outerShdw>
                </a:effectLst>
              </a:rPr>
              <a:t>Conduct with the Opposite Sex</a:t>
            </a:r>
            <a:endParaRPr lang="en-US" b="0">
              <a:solidFill>
                <a:srgbClr val="FFFFCC"/>
              </a:solidFill>
              <a:effectLst>
                <a:outerShdw blurRad="38100" dist="38100" dir="2700000" algn="tl">
                  <a:srgbClr val="000000"/>
                </a:outerShdw>
              </a:effectLst>
            </a:endParaRPr>
          </a:p>
          <a:p>
            <a:pPr defTabSz="336550">
              <a:spcBef>
                <a:spcPct val="50000"/>
              </a:spcBef>
              <a:defRPr/>
            </a:pPr>
            <a:r>
              <a:rPr lang="en-US" sz="2400" b="0">
                <a:solidFill>
                  <a:srgbClr val="FFFFCC"/>
                </a:solidFill>
                <a:effectLst>
                  <a:outerShdw blurRad="38100" dist="38100" dir="2700000" algn="tl">
                    <a:srgbClr val="000000"/>
                  </a:outerShdw>
                </a:effectLst>
              </a:rPr>
              <a:t>	1. Prov. 5:8 – stay clear of tempting situation</a:t>
            </a:r>
          </a:p>
          <a:p>
            <a:pPr defTabSz="336550">
              <a:spcBef>
                <a:spcPct val="50000"/>
              </a:spcBef>
              <a:defRPr/>
            </a:pPr>
            <a:r>
              <a:rPr lang="en-US" sz="2400" b="0">
                <a:solidFill>
                  <a:srgbClr val="FFFFCC"/>
                </a:solidFill>
                <a:effectLst>
                  <a:outerShdw blurRad="38100" dist="38100" dir="2700000" algn="tl">
                    <a:srgbClr val="000000"/>
                  </a:outerShdw>
                </a:effectLst>
              </a:rPr>
              <a:t>	2. Prov. 6:25 – watch for allurements</a:t>
            </a:r>
          </a:p>
          <a:p>
            <a:pPr defTabSz="336550">
              <a:spcBef>
                <a:spcPct val="50000"/>
              </a:spcBef>
              <a:defRPr/>
            </a:pPr>
            <a:r>
              <a:rPr lang="en-US" sz="2400" b="0">
                <a:solidFill>
                  <a:srgbClr val="FFFFCC"/>
                </a:solidFill>
                <a:effectLst>
                  <a:outerShdw blurRad="38100" dist="38100" dir="2700000" algn="tl">
                    <a:srgbClr val="000000"/>
                  </a:outerShdw>
                </a:effectLst>
              </a:rPr>
              <a:t>	3. How does the situation look to others?</a:t>
            </a:r>
          </a:p>
          <a:p>
            <a:pPr defTabSz="336550">
              <a:spcBef>
                <a:spcPct val="50000"/>
              </a:spcBef>
              <a:defRPr/>
            </a:pPr>
            <a:r>
              <a:rPr lang="en-US" sz="2400" b="0">
                <a:solidFill>
                  <a:srgbClr val="FFFFCC"/>
                </a:solidFill>
                <a:effectLst>
                  <a:outerShdw blurRad="38100" dist="38100" dir="2700000" algn="tl">
                    <a:srgbClr val="000000"/>
                  </a:outerShdw>
                </a:effectLst>
              </a:rPr>
              <a:t>	4. Could this be a compromising situation?</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95587">
                                            <p:txEl>
                                              <p:pRg st="3" end="3"/>
                                            </p:txEl>
                                          </p:spTgt>
                                        </p:tgtEl>
                                        <p:attrNameLst>
                                          <p:attrName>style.visibility</p:attrName>
                                        </p:attrNameLst>
                                      </p:cBhvr>
                                      <p:to>
                                        <p:strVal val="visible"/>
                                      </p:to>
                                    </p:set>
                                    <p:anim calcmode="lin" valueType="num">
                                      <p:cBhvr>
                                        <p:cTn id="7" dur="1000" fill="hold"/>
                                        <p:tgtEl>
                                          <p:spTgt spid="195587">
                                            <p:txEl>
                                              <p:pRg st="3" end="3"/>
                                            </p:txEl>
                                          </p:spTgt>
                                        </p:tgtEl>
                                        <p:attrNameLst>
                                          <p:attrName>ppt_w</p:attrName>
                                        </p:attrNameLst>
                                      </p:cBhvr>
                                      <p:tavLst>
                                        <p:tav tm="0">
                                          <p:val>
                                            <p:strVal val="#ppt_w*0.70"/>
                                          </p:val>
                                        </p:tav>
                                        <p:tav tm="100000">
                                          <p:val>
                                            <p:strVal val="#ppt_w"/>
                                          </p:val>
                                        </p:tav>
                                      </p:tavLst>
                                    </p:anim>
                                    <p:anim calcmode="lin" valueType="num">
                                      <p:cBhvr>
                                        <p:cTn id="8" dur="1000" fill="hold"/>
                                        <p:tgtEl>
                                          <p:spTgt spid="195587">
                                            <p:txEl>
                                              <p:pRg st="3" end="3"/>
                                            </p:txEl>
                                          </p:spTgt>
                                        </p:tgtEl>
                                        <p:attrNameLst>
                                          <p:attrName>ppt_h</p:attrName>
                                        </p:attrNameLst>
                                      </p:cBhvr>
                                      <p:tavLst>
                                        <p:tav tm="0">
                                          <p:val>
                                            <p:strVal val="#ppt_h"/>
                                          </p:val>
                                        </p:tav>
                                        <p:tav tm="100000">
                                          <p:val>
                                            <p:strVal val="#ppt_h"/>
                                          </p:val>
                                        </p:tav>
                                      </p:tavLst>
                                    </p:anim>
                                    <p:animEffect transition="in" filter="fade">
                                      <p:cBhvr>
                                        <p:cTn id="9" dur="1000"/>
                                        <p:tgtEl>
                                          <p:spTgt spid="195587">
                                            <p:txEl>
                                              <p:pRg st="3" end="3"/>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95587">
                                            <p:txEl>
                                              <p:pRg st="4" end="4"/>
                                            </p:txEl>
                                          </p:spTgt>
                                        </p:tgtEl>
                                        <p:attrNameLst>
                                          <p:attrName>style.visibility</p:attrName>
                                        </p:attrNameLst>
                                      </p:cBhvr>
                                      <p:to>
                                        <p:strVal val="visible"/>
                                      </p:to>
                                    </p:set>
                                    <p:anim calcmode="lin" valueType="num">
                                      <p:cBhvr>
                                        <p:cTn id="14" dur="1000" fill="hold"/>
                                        <p:tgtEl>
                                          <p:spTgt spid="195587">
                                            <p:txEl>
                                              <p:pRg st="4" end="4"/>
                                            </p:txEl>
                                          </p:spTgt>
                                        </p:tgtEl>
                                        <p:attrNameLst>
                                          <p:attrName>ppt_w</p:attrName>
                                        </p:attrNameLst>
                                      </p:cBhvr>
                                      <p:tavLst>
                                        <p:tav tm="0">
                                          <p:val>
                                            <p:strVal val="#ppt_w*0.70"/>
                                          </p:val>
                                        </p:tav>
                                        <p:tav tm="100000">
                                          <p:val>
                                            <p:strVal val="#ppt_w"/>
                                          </p:val>
                                        </p:tav>
                                      </p:tavLst>
                                    </p:anim>
                                    <p:anim calcmode="lin" valueType="num">
                                      <p:cBhvr>
                                        <p:cTn id="15" dur="1000" fill="hold"/>
                                        <p:tgtEl>
                                          <p:spTgt spid="195587">
                                            <p:txEl>
                                              <p:pRg st="4" end="4"/>
                                            </p:txEl>
                                          </p:spTgt>
                                        </p:tgtEl>
                                        <p:attrNameLst>
                                          <p:attrName>ppt_h</p:attrName>
                                        </p:attrNameLst>
                                      </p:cBhvr>
                                      <p:tavLst>
                                        <p:tav tm="0">
                                          <p:val>
                                            <p:strVal val="#ppt_h"/>
                                          </p:val>
                                        </p:tav>
                                        <p:tav tm="100000">
                                          <p:val>
                                            <p:strVal val="#ppt_h"/>
                                          </p:val>
                                        </p:tav>
                                      </p:tavLst>
                                    </p:anim>
                                    <p:animEffect transition="in" filter="fade">
                                      <p:cBhvr>
                                        <p:cTn id="16" dur="1000"/>
                                        <p:tgtEl>
                                          <p:spTgt spid="195587">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95587">
                                            <p:txEl>
                                              <p:pRg st="5" end="5"/>
                                            </p:txEl>
                                          </p:spTgt>
                                        </p:tgtEl>
                                        <p:attrNameLst>
                                          <p:attrName>style.visibility</p:attrName>
                                        </p:attrNameLst>
                                      </p:cBhvr>
                                      <p:to>
                                        <p:strVal val="visible"/>
                                      </p:to>
                                    </p:set>
                                    <p:anim calcmode="lin" valueType="num">
                                      <p:cBhvr>
                                        <p:cTn id="21" dur="1000" fill="hold"/>
                                        <p:tgtEl>
                                          <p:spTgt spid="195587">
                                            <p:txEl>
                                              <p:pRg st="5" end="5"/>
                                            </p:txEl>
                                          </p:spTgt>
                                        </p:tgtEl>
                                        <p:attrNameLst>
                                          <p:attrName>ppt_w</p:attrName>
                                        </p:attrNameLst>
                                      </p:cBhvr>
                                      <p:tavLst>
                                        <p:tav tm="0">
                                          <p:val>
                                            <p:strVal val="#ppt_w*0.70"/>
                                          </p:val>
                                        </p:tav>
                                        <p:tav tm="100000">
                                          <p:val>
                                            <p:strVal val="#ppt_w"/>
                                          </p:val>
                                        </p:tav>
                                      </p:tavLst>
                                    </p:anim>
                                    <p:anim calcmode="lin" valueType="num">
                                      <p:cBhvr>
                                        <p:cTn id="22" dur="1000" fill="hold"/>
                                        <p:tgtEl>
                                          <p:spTgt spid="195587">
                                            <p:txEl>
                                              <p:pRg st="5" end="5"/>
                                            </p:txEl>
                                          </p:spTgt>
                                        </p:tgtEl>
                                        <p:attrNameLst>
                                          <p:attrName>ppt_h</p:attrName>
                                        </p:attrNameLst>
                                      </p:cBhvr>
                                      <p:tavLst>
                                        <p:tav tm="0">
                                          <p:val>
                                            <p:strVal val="#ppt_h"/>
                                          </p:val>
                                        </p:tav>
                                        <p:tav tm="100000">
                                          <p:val>
                                            <p:strVal val="#ppt_h"/>
                                          </p:val>
                                        </p:tav>
                                      </p:tavLst>
                                    </p:anim>
                                    <p:animEffect transition="in" filter="fade">
                                      <p:cBhvr>
                                        <p:cTn id="23" dur="1000"/>
                                        <p:tgtEl>
                                          <p:spTgt spid="195587">
                                            <p:txEl>
                                              <p:pRg st="5" end="5"/>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95587">
                                            <p:txEl>
                                              <p:pRg st="6" end="6"/>
                                            </p:txEl>
                                          </p:spTgt>
                                        </p:tgtEl>
                                        <p:attrNameLst>
                                          <p:attrName>style.visibility</p:attrName>
                                        </p:attrNameLst>
                                      </p:cBhvr>
                                      <p:to>
                                        <p:strVal val="visible"/>
                                      </p:to>
                                    </p:set>
                                    <p:anim calcmode="lin" valueType="num">
                                      <p:cBhvr>
                                        <p:cTn id="28" dur="1000" fill="hold"/>
                                        <p:tgtEl>
                                          <p:spTgt spid="195587">
                                            <p:txEl>
                                              <p:pRg st="6" end="6"/>
                                            </p:txEl>
                                          </p:spTgt>
                                        </p:tgtEl>
                                        <p:attrNameLst>
                                          <p:attrName>ppt_w</p:attrName>
                                        </p:attrNameLst>
                                      </p:cBhvr>
                                      <p:tavLst>
                                        <p:tav tm="0">
                                          <p:val>
                                            <p:strVal val="#ppt_w*0.70"/>
                                          </p:val>
                                        </p:tav>
                                        <p:tav tm="100000">
                                          <p:val>
                                            <p:strVal val="#ppt_w"/>
                                          </p:val>
                                        </p:tav>
                                      </p:tavLst>
                                    </p:anim>
                                    <p:anim calcmode="lin" valueType="num">
                                      <p:cBhvr>
                                        <p:cTn id="29" dur="1000" fill="hold"/>
                                        <p:tgtEl>
                                          <p:spTgt spid="195587">
                                            <p:txEl>
                                              <p:pRg st="6" end="6"/>
                                            </p:txEl>
                                          </p:spTgt>
                                        </p:tgtEl>
                                        <p:attrNameLst>
                                          <p:attrName>ppt_h</p:attrName>
                                        </p:attrNameLst>
                                      </p:cBhvr>
                                      <p:tavLst>
                                        <p:tav tm="0">
                                          <p:val>
                                            <p:strVal val="#ppt_h"/>
                                          </p:val>
                                        </p:tav>
                                        <p:tav tm="100000">
                                          <p:val>
                                            <p:strVal val="#ppt_h"/>
                                          </p:val>
                                        </p:tav>
                                      </p:tavLst>
                                    </p:anim>
                                    <p:animEffect transition="in" filter="fade">
                                      <p:cBhvr>
                                        <p:cTn id="30" dur="1000"/>
                                        <p:tgtEl>
                                          <p:spTgt spid="1955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7"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a:extLst>
              <a:ext uri="{FF2B5EF4-FFF2-40B4-BE49-F238E27FC236}">
                <a16:creationId xmlns:a16="http://schemas.microsoft.com/office/drawing/2014/main" id="{A389B954-5003-4D44-9C15-FFE833313720}"/>
              </a:ext>
            </a:extLst>
          </p:cNvPr>
          <p:cNvSpPr>
            <a:spLocks noChangeArrowheads="1"/>
          </p:cNvSpPr>
          <p:nvPr/>
        </p:nvSpPr>
        <p:spPr bwMode="auto">
          <a:xfrm>
            <a:off x="1219200" y="304800"/>
            <a:ext cx="6705600" cy="914400"/>
          </a:xfrm>
          <a:prstGeom prst="bevel">
            <a:avLst>
              <a:gd name="adj" fmla="val 12500"/>
            </a:avLst>
          </a:prstGeom>
          <a:solidFill>
            <a:srgbClr val="FFFF66"/>
          </a:solidFill>
          <a:ln w="9525">
            <a:solidFill>
              <a:schemeClr val="accent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0">
                <a:latin typeface="Comic Sans MS" panose="030F0702030302020204" pitchFamily="66" charset="0"/>
              </a:rPr>
              <a:t>III. Knowing Where It Is Needed</a:t>
            </a:r>
          </a:p>
        </p:txBody>
      </p:sp>
      <p:sp>
        <p:nvSpPr>
          <p:cNvPr id="196611" name="Text Box 3">
            <a:extLst>
              <a:ext uri="{FF2B5EF4-FFF2-40B4-BE49-F238E27FC236}">
                <a16:creationId xmlns:a16="http://schemas.microsoft.com/office/drawing/2014/main" id="{79785BC6-3FFC-4CA5-ABA7-2B575AFF5F6E}"/>
              </a:ext>
            </a:extLst>
          </p:cNvPr>
          <p:cNvSpPr txBox="1">
            <a:spLocks noChangeArrowheads="1"/>
          </p:cNvSpPr>
          <p:nvPr/>
        </p:nvSpPr>
        <p:spPr bwMode="auto">
          <a:xfrm>
            <a:off x="914400" y="1676400"/>
            <a:ext cx="8229600" cy="3084513"/>
          </a:xfrm>
          <a:prstGeom prst="rect">
            <a:avLst/>
          </a:prstGeom>
          <a:noFill/>
          <a:ln w="9525">
            <a:noFill/>
            <a:miter lim="800000"/>
            <a:headEnd/>
            <a:tailEnd/>
          </a:ln>
          <a:effectLst/>
        </p:spPr>
        <p:txBody>
          <a:bodyPr>
            <a:spAutoFit/>
          </a:bodyPr>
          <a:lstStyle/>
          <a:p>
            <a:pPr defTabSz="336550">
              <a:spcBef>
                <a:spcPct val="50000"/>
              </a:spcBef>
              <a:defRPr/>
            </a:pPr>
            <a:r>
              <a:rPr lang="en-US" b="0">
                <a:solidFill>
                  <a:srgbClr val="FFFFCC"/>
                </a:solidFill>
                <a:effectLst>
                  <a:outerShdw blurRad="38100" dist="38100" dir="2700000" algn="tl">
                    <a:srgbClr val="000000"/>
                  </a:outerShdw>
                </a:effectLst>
              </a:rPr>
              <a:t>A. </a:t>
            </a:r>
            <a:r>
              <a:rPr lang="en-US" b="0" u="sng">
                <a:solidFill>
                  <a:srgbClr val="FFFFCC"/>
                </a:solidFill>
                <a:effectLst>
                  <a:outerShdw blurRad="38100" dist="38100" dir="2700000" algn="tl">
                    <a:srgbClr val="000000"/>
                  </a:outerShdw>
                </a:effectLst>
              </a:rPr>
              <a:t>Raising Children</a:t>
            </a:r>
            <a:endParaRPr lang="en-US" b="0">
              <a:solidFill>
                <a:srgbClr val="FFFFCC"/>
              </a:solidFill>
              <a:effectLst>
                <a:outerShdw blurRad="38100" dist="38100" dir="2700000" algn="tl">
                  <a:srgbClr val="000000"/>
                </a:outerShdw>
              </a:effectLst>
            </a:endParaRPr>
          </a:p>
          <a:p>
            <a:pPr defTabSz="336550">
              <a:spcBef>
                <a:spcPct val="50000"/>
              </a:spcBef>
              <a:defRPr/>
            </a:pPr>
            <a:r>
              <a:rPr lang="en-US" b="0">
                <a:solidFill>
                  <a:srgbClr val="FFFFCC"/>
                </a:solidFill>
                <a:effectLst>
                  <a:outerShdw blurRad="38100" dist="38100" dir="2700000" algn="tl">
                    <a:srgbClr val="000000"/>
                  </a:outerShdw>
                </a:effectLst>
              </a:rPr>
              <a:t>B. </a:t>
            </a:r>
            <a:r>
              <a:rPr lang="en-US" b="0" u="sng">
                <a:solidFill>
                  <a:srgbClr val="FFFFCC"/>
                </a:solidFill>
                <a:effectLst>
                  <a:outerShdw blurRad="38100" dist="38100" dir="2700000" algn="tl">
                    <a:srgbClr val="000000"/>
                  </a:outerShdw>
                </a:effectLst>
              </a:rPr>
              <a:t>Dealing with People </a:t>
            </a:r>
            <a:r>
              <a:rPr lang="en-US" b="0">
                <a:solidFill>
                  <a:srgbClr val="FFFFCC"/>
                </a:solidFill>
                <a:effectLst>
                  <a:outerShdw blurRad="38100" dist="38100" dir="2700000" algn="tl">
                    <a:srgbClr val="000000"/>
                  </a:outerShdw>
                </a:effectLst>
              </a:rPr>
              <a:t> (Col. 4:5)</a:t>
            </a:r>
          </a:p>
          <a:p>
            <a:pPr defTabSz="336550">
              <a:spcBef>
                <a:spcPct val="50000"/>
              </a:spcBef>
              <a:defRPr/>
            </a:pPr>
            <a:r>
              <a:rPr lang="en-US" b="0">
                <a:solidFill>
                  <a:srgbClr val="FFFFCC"/>
                </a:solidFill>
                <a:effectLst>
                  <a:outerShdw blurRad="38100" dist="38100" dir="2700000" algn="tl">
                    <a:srgbClr val="000000"/>
                  </a:outerShdw>
                </a:effectLst>
              </a:rPr>
              <a:t>C. </a:t>
            </a:r>
            <a:r>
              <a:rPr lang="en-US" b="0" u="sng">
                <a:solidFill>
                  <a:srgbClr val="FFFFCC"/>
                </a:solidFill>
                <a:effectLst>
                  <a:outerShdw blurRad="38100" dist="38100" dir="2700000" algn="tl">
                    <a:srgbClr val="000000"/>
                  </a:outerShdw>
                </a:effectLst>
              </a:rPr>
              <a:t>Conduct with the Opposite Sex</a:t>
            </a:r>
            <a:endParaRPr lang="en-US" b="0">
              <a:solidFill>
                <a:srgbClr val="FFFFCC"/>
              </a:solidFill>
              <a:effectLst>
                <a:outerShdw blurRad="38100" dist="38100" dir="2700000" algn="tl">
                  <a:srgbClr val="000000"/>
                </a:outerShdw>
              </a:effectLst>
            </a:endParaRPr>
          </a:p>
          <a:p>
            <a:pPr defTabSz="336550">
              <a:spcBef>
                <a:spcPct val="50000"/>
              </a:spcBef>
              <a:defRPr/>
            </a:pPr>
            <a:r>
              <a:rPr lang="en-US" b="0">
                <a:solidFill>
                  <a:srgbClr val="FFFFCC"/>
                </a:solidFill>
                <a:effectLst>
                  <a:outerShdw blurRad="38100" dist="38100" dir="2700000" algn="tl">
                    <a:srgbClr val="000000"/>
                  </a:outerShdw>
                </a:effectLst>
              </a:rPr>
              <a:t>D. </a:t>
            </a:r>
            <a:r>
              <a:rPr lang="en-US" b="0" u="sng">
                <a:solidFill>
                  <a:srgbClr val="FFFFCC"/>
                </a:solidFill>
                <a:effectLst>
                  <a:outerShdw blurRad="38100" dist="38100" dir="2700000" algn="tl">
                    <a:srgbClr val="000000"/>
                  </a:outerShdw>
                </a:effectLst>
              </a:rPr>
              <a:t>Topics Discussed</a:t>
            </a:r>
            <a:r>
              <a:rPr lang="en-US" b="0">
                <a:solidFill>
                  <a:srgbClr val="FFFFCC"/>
                </a:solidFill>
                <a:effectLst>
                  <a:outerShdw blurRad="38100" dist="38100" dir="2700000" algn="tl">
                    <a:srgbClr val="000000"/>
                  </a:outerShdw>
                </a:effectLst>
              </a:rPr>
              <a:t> (esp. in mixed company)</a:t>
            </a:r>
          </a:p>
          <a:p>
            <a:pPr defTabSz="336550">
              <a:spcBef>
                <a:spcPct val="50000"/>
              </a:spcBef>
              <a:defRPr/>
            </a:pPr>
            <a:r>
              <a:rPr lang="en-US" b="0">
                <a:solidFill>
                  <a:srgbClr val="FFFFCC"/>
                </a:solidFill>
                <a:effectLst>
                  <a:outerShdw blurRad="38100" dist="38100" dir="2700000" algn="tl">
                    <a:srgbClr val="000000"/>
                  </a:outerShdw>
                </a:effectLst>
              </a:rPr>
              <a:t>E. </a:t>
            </a:r>
            <a:r>
              <a:rPr lang="en-US" b="0" u="sng">
                <a:solidFill>
                  <a:srgbClr val="FFFFCC"/>
                </a:solidFill>
                <a:effectLst>
                  <a:outerShdw blurRad="38100" dist="38100" dir="2700000" algn="tl">
                    <a:srgbClr val="000000"/>
                  </a:outerShdw>
                </a:effectLst>
              </a:rPr>
              <a:t>When we Talk</a:t>
            </a:r>
            <a:endParaRPr lang="en-US" sz="2400" b="0">
              <a:solidFill>
                <a:srgbClr val="FFFFCC"/>
              </a:solidFill>
              <a:effectLst>
                <a:outerShdw blurRad="38100" dist="38100" dir="2700000" algn="tl">
                  <a:srgbClr val="000000"/>
                </a:outerShdw>
              </a:effectLst>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96611">
                                            <p:txEl>
                                              <p:pRg st="4" end="4"/>
                                            </p:txEl>
                                          </p:spTgt>
                                        </p:tgtEl>
                                        <p:attrNameLst>
                                          <p:attrName>style.visibility</p:attrName>
                                        </p:attrNameLst>
                                      </p:cBhvr>
                                      <p:to>
                                        <p:strVal val="visible"/>
                                      </p:to>
                                    </p:set>
                                    <p:anim calcmode="lin" valueType="num">
                                      <p:cBhvr>
                                        <p:cTn id="7" dur="1000" fill="hold"/>
                                        <p:tgtEl>
                                          <p:spTgt spid="196611">
                                            <p:txEl>
                                              <p:pRg st="4" end="4"/>
                                            </p:txEl>
                                          </p:spTgt>
                                        </p:tgtEl>
                                        <p:attrNameLst>
                                          <p:attrName>ppt_w</p:attrName>
                                        </p:attrNameLst>
                                      </p:cBhvr>
                                      <p:tavLst>
                                        <p:tav tm="0">
                                          <p:val>
                                            <p:strVal val="#ppt_w*0.70"/>
                                          </p:val>
                                        </p:tav>
                                        <p:tav tm="100000">
                                          <p:val>
                                            <p:strVal val="#ppt_w"/>
                                          </p:val>
                                        </p:tav>
                                      </p:tavLst>
                                    </p:anim>
                                    <p:anim calcmode="lin" valueType="num">
                                      <p:cBhvr>
                                        <p:cTn id="8" dur="1000" fill="hold"/>
                                        <p:tgtEl>
                                          <p:spTgt spid="196611">
                                            <p:txEl>
                                              <p:pRg st="4" end="4"/>
                                            </p:txEl>
                                          </p:spTgt>
                                        </p:tgtEl>
                                        <p:attrNameLst>
                                          <p:attrName>ppt_h</p:attrName>
                                        </p:attrNameLst>
                                      </p:cBhvr>
                                      <p:tavLst>
                                        <p:tav tm="0">
                                          <p:val>
                                            <p:strVal val="#ppt_h"/>
                                          </p:val>
                                        </p:tav>
                                        <p:tav tm="100000">
                                          <p:val>
                                            <p:strVal val="#ppt_h"/>
                                          </p:val>
                                        </p:tav>
                                      </p:tavLst>
                                    </p:anim>
                                    <p:animEffect transition="in" filter="fade">
                                      <p:cBhvr>
                                        <p:cTn id="9" dur="1000"/>
                                        <p:tgtEl>
                                          <p:spTgt spid="1966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j0234329">
            <a:extLst>
              <a:ext uri="{FF2B5EF4-FFF2-40B4-BE49-F238E27FC236}">
                <a16:creationId xmlns:a16="http://schemas.microsoft.com/office/drawing/2014/main" id="{312C8081-9BED-40EF-8012-620099575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1925"/>
            <a:ext cx="28956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637" name="Text Box 5">
            <a:extLst>
              <a:ext uri="{FF2B5EF4-FFF2-40B4-BE49-F238E27FC236}">
                <a16:creationId xmlns:a16="http://schemas.microsoft.com/office/drawing/2014/main" id="{27AE2DE4-1016-4042-9135-0750A963EF23}"/>
              </a:ext>
            </a:extLst>
          </p:cNvPr>
          <p:cNvSpPr txBox="1">
            <a:spLocks noChangeArrowheads="1"/>
          </p:cNvSpPr>
          <p:nvPr/>
        </p:nvSpPr>
        <p:spPr bwMode="auto">
          <a:xfrm>
            <a:off x="3733800" y="685800"/>
            <a:ext cx="4267200" cy="762000"/>
          </a:xfrm>
          <a:prstGeom prst="rect">
            <a:avLst/>
          </a:prstGeom>
          <a:noFill/>
          <a:ln w="9525">
            <a:noFill/>
            <a:miter lim="800000"/>
            <a:headEnd/>
            <a:tailEnd/>
          </a:ln>
          <a:effectLst/>
        </p:spPr>
        <p:txBody>
          <a:bodyPr>
            <a:spAutoFit/>
          </a:bodyPr>
          <a:lstStyle/>
          <a:p>
            <a:pPr algn="ctr">
              <a:spcBef>
                <a:spcPct val="50000"/>
              </a:spcBef>
              <a:defRPr/>
            </a:pPr>
            <a:r>
              <a:rPr lang="en-US" sz="4400" u="sng">
                <a:solidFill>
                  <a:srgbClr val="FFFF00"/>
                </a:solidFill>
                <a:effectLst>
                  <a:outerShdw blurRad="38100" dist="38100" dir="2700000" algn="tl">
                    <a:srgbClr val="000000"/>
                  </a:outerShdw>
                </a:effectLst>
              </a:rPr>
              <a:t>When We Talk</a:t>
            </a:r>
          </a:p>
        </p:txBody>
      </p:sp>
      <p:sp>
        <p:nvSpPr>
          <p:cNvPr id="197638" name="Text Box 6">
            <a:extLst>
              <a:ext uri="{FF2B5EF4-FFF2-40B4-BE49-F238E27FC236}">
                <a16:creationId xmlns:a16="http://schemas.microsoft.com/office/drawing/2014/main" id="{5ED8FF10-8774-48D8-A84A-400ED39ACC33}"/>
              </a:ext>
            </a:extLst>
          </p:cNvPr>
          <p:cNvSpPr txBox="1">
            <a:spLocks noChangeArrowheads="1"/>
          </p:cNvSpPr>
          <p:nvPr/>
        </p:nvSpPr>
        <p:spPr bwMode="auto">
          <a:xfrm>
            <a:off x="533400" y="2590800"/>
            <a:ext cx="8305800" cy="1801813"/>
          </a:xfrm>
          <a:prstGeom prst="rect">
            <a:avLst/>
          </a:prstGeom>
          <a:noFill/>
          <a:ln w="9525">
            <a:noFill/>
            <a:miter lim="800000"/>
            <a:headEnd/>
            <a:tailEnd/>
          </a:ln>
          <a:effectLst/>
        </p:spPr>
        <p:txBody>
          <a:bodyPr>
            <a:spAutoFit/>
          </a:bodyPr>
          <a:lstStyle/>
          <a:p>
            <a:pPr>
              <a:spcBef>
                <a:spcPct val="50000"/>
              </a:spcBef>
              <a:buFontTx/>
              <a:buChar char="•"/>
              <a:defRPr/>
            </a:pPr>
            <a:r>
              <a:rPr lang="en-US" b="0">
                <a:solidFill>
                  <a:schemeClr val="bg1"/>
                </a:solidFill>
                <a:effectLst>
                  <a:outerShdw blurRad="38100" dist="38100" dir="2700000" algn="tl">
                    <a:srgbClr val="000000"/>
                  </a:outerShdw>
                </a:effectLst>
              </a:rPr>
              <a:t> Prov. 15:1 – soft answer turns away wrath…</a:t>
            </a:r>
          </a:p>
          <a:p>
            <a:pPr>
              <a:spcBef>
                <a:spcPct val="50000"/>
              </a:spcBef>
              <a:buFontTx/>
              <a:buChar char="•"/>
              <a:defRPr/>
            </a:pPr>
            <a:r>
              <a:rPr lang="en-US" b="0">
                <a:solidFill>
                  <a:schemeClr val="bg1"/>
                </a:solidFill>
                <a:effectLst>
                  <a:outerShdw blurRad="38100" dist="38100" dir="2700000" algn="tl">
                    <a:srgbClr val="000000"/>
                  </a:outerShdw>
                </a:effectLst>
              </a:rPr>
              <a:t> Prov. 15:2 – tongue of wise uses knowledge</a:t>
            </a:r>
          </a:p>
          <a:p>
            <a:pPr>
              <a:spcBef>
                <a:spcPct val="50000"/>
              </a:spcBef>
              <a:buFontTx/>
              <a:buChar char="•"/>
              <a:defRPr/>
            </a:pPr>
            <a:r>
              <a:rPr lang="en-US" b="0">
                <a:solidFill>
                  <a:schemeClr val="bg1"/>
                </a:solidFill>
                <a:effectLst>
                  <a:outerShdw blurRad="38100" dist="38100" dir="2700000" algn="tl">
                    <a:srgbClr val="000000"/>
                  </a:outerShdw>
                </a:effectLst>
              </a:rPr>
              <a:t> Prov. 17:28 – Fool is wise when he hold tongue</a:t>
            </a:r>
          </a:p>
        </p:txBody>
      </p:sp>
      <p:sp>
        <p:nvSpPr>
          <p:cNvPr id="197639" name="Text Box 7">
            <a:extLst>
              <a:ext uri="{FF2B5EF4-FFF2-40B4-BE49-F238E27FC236}">
                <a16:creationId xmlns:a16="http://schemas.microsoft.com/office/drawing/2014/main" id="{4B292E45-48AA-4D63-9F75-E40D0683DD3C}"/>
              </a:ext>
            </a:extLst>
          </p:cNvPr>
          <p:cNvSpPr txBox="1">
            <a:spLocks noChangeArrowheads="1"/>
          </p:cNvSpPr>
          <p:nvPr/>
        </p:nvSpPr>
        <p:spPr bwMode="auto">
          <a:xfrm>
            <a:off x="609600" y="4876800"/>
            <a:ext cx="7772400" cy="1379538"/>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b="0">
                <a:latin typeface="Times New Roman" panose="02020603050405020304" pitchFamily="18" charset="0"/>
              </a:rPr>
              <a:t>“It is so simple to be wise. Just think of something stupid to say and then don’t say it.”</a:t>
            </a:r>
          </a:p>
          <a:p>
            <a:pPr>
              <a:spcBef>
                <a:spcPct val="50000"/>
              </a:spcBef>
              <a:buFontTx/>
              <a:buNone/>
            </a:pPr>
            <a:r>
              <a:rPr lang="en-US" altLang="en-US" sz="2400" b="0">
                <a:latin typeface="Times New Roman" panose="02020603050405020304" pitchFamily="18" charset="0"/>
              </a:rPr>
              <a:t>						- Sam Levenson</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7638">
                                            <p:txEl>
                                              <p:pRg st="0" end="0"/>
                                            </p:txEl>
                                          </p:spTgt>
                                        </p:tgtEl>
                                        <p:attrNameLst>
                                          <p:attrName>style.visibility</p:attrName>
                                        </p:attrNameLst>
                                      </p:cBhvr>
                                      <p:to>
                                        <p:strVal val="visible"/>
                                      </p:to>
                                    </p:set>
                                    <p:animEffect transition="in" filter="fade">
                                      <p:cBhvr>
                                        <p:cTn id="7" dur="1000"/>
                                        <p:tgtEl>
                                          <p:spTgt spid="197638">
                                            <p:txEl>
                                              <p:pRg st="0" end="0"/>
                                            </p:txEl>
                                          </p:spTgt>
                                        </p:tgtEl>
                                      </p:cBhvr>
                                    </p:animEffect>
                                    <p:anim calcmode="lin" valueType="num">
                                      <p:cBhvr>
                                        <p:cTn id="8" dur="1000" fill="hold"/>
                                        <p:tgtEl>
                                          <p:spTgt spid="19763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76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97638">
                                            <p:txEl>
                                              <p:pRg st="1" end="1"/>
                                            </p:txEl>
                                          </p:spTgt>
                                        </p:tgtEl>
                                        <p:attrNameLst>
                                          <p:attrName>style.visibility</p:attrName>
                                        </p:attrNameLst>
                                      </p:cBhvr>
                                      <p:to>
                                        <p:strVal val="visible"/>
                                      </p:to>
                                    </p:set>
                                    <p:animEffect transition="in" filter="fade">
                                      <p:cBhvr>
                                        <p:cTn id="14" dur="1000"/>
                                        <p:tgtEl>
                                          <p:spTgt spid="197638">
                                            <p:txEl>
                                              <p:pRg st="1" end="1"/>
                                            </p:txEl>
                                          </p:spTgt>
                                        </p:tgtEl>
                                      </p:cBhvr>
                                    </p:animEffect>
                                    <p:anim calcmode="lin" valueType="num">
                                      <p:cBhvr>
                                        <p:cTn id="15" dur="1000" fill="hold"/>
                                        <p:tgtEl>
                                          <p:spTgt spid="19763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976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97638">
                                            <p:txEl>
                                              <p:pRg st="2" end="2"/>
                                            </p:txEl>
                                          </p:spTgt>
                                        </p:tgtEl>
                                        <p:attrNameLst>
                                          <p:attrName>style.visibility</p:attrName>
                                        </p:attrNameLst>
                                      </p:cBhvr>
                                      <p:to>
                                        <p:strVal val="visible"/>
                                      </p:to>
                                    </p:set>
                                    <p:animEffect transition="in" filter="fade">
                                      <p:cBhvr>
                                        <p:cTn id="21" dur="1000"/>
                                        <p:tgtEl>
                                          <p:spTgt spid="197638">
                                            <p:txEl>
                                              <p:pRg st="2" end="2"/>
                                            </p:txEl>
                                          </p:spTgt>
                                        </p:tgtEl>
                                      </p:cBhvr>
                                    </p:animEffect>
                                    <p:anim calcmode="lin" valueType="num">
                                      <p:cBhvr>
                                        <p:cTn id="22" dur="1000" fill="hold"/>
                                        <p:tgtEl>
                                          <p:spTgt spid="19763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9763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7639"/>
                                        </p:tgtEl>
                                        <p:attrNameLst>
                                          <p:attrName>style.visibility</p:attrName>
                                        </p:attrNameLst>
                                      </p:cBhvr>
                                      <p:to>
                                        <p:strVal val="visible"/>
                                      </p:to>
                                    </p:set>
                                    <p:animEffect transition="in" filter="fade">
                                      <p:cBhvr>
                                        <p:cTn id="28" dur="2000"/>
                                        <p:tgtEl>
                                          <p:spTgt spid="197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8" grpId="0" build="p"/>
      <p:bldP spid="19763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a:extLst>
              <a:ext uri="{FF2B5EF4-FFF2-40B4-BE49-F238E27FC236}">
                <a16:creationId xmlns:a16="http://schemas.microsoft.com/office/drawing/2014/main" id="{EA61705C-FA51-4666-A117-799FE59394D9}"/>
              </a:ext>
            </a:extLst>
          </p:cNvPr>
          <p:cNvSpPr>
            <a:spLocks noChangeArrowheads="1"/>
          </p:cNvSpPr>
          <p:nvPr/>
        </p:nvSpPr>
        <p:spPr bwMode="auto">
          <a:xfrm>
            <a:off x="1219200" y="304800"/>
            <a:ext cx="6705600" cy="914400"/>
          </a:xfrm>
          <a:prstGeom prst="bevel">
            <a:avLst>
              <a:gd name="adj" fmla="val 12500"/>
            </a:avLst>
          </a:prstGeom>
          <a:solidFill>
            <a:srgbClr val="FFFF66"/>
          </a:solidFill>
          <a:ln w="9525">
            <a:solidFill>
              <a:schemeClr val="accent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0">
                <a:latin typeface="Comic Sans MS" panose="030F0702030302020204" pitchFamily="66" charset="0"/>
              </a:rPr>
              <a:t>III. Knowing Where It Is Needed</a:t>
            </a:r>
          </a:p>
        </p:txBody>
      </p:sp>
      <p:sp>
        <p:nvSpPr>
          <p:cNvPr id="198659" name="Text Box 3">
            <a:extLst>
              <a:ext uri="{FF2B5EF4-FFF2-40B4-BE49-F238E27FC236}">
                <a16:creationId xmlns:a16="http://schemas.microsoft.com/office/drawing/2014/main" id="{D714ACC3-119E-4484-A38E-FAC9BC21C0DF}"/>
              </a:ext>
            </a:extLst>
          </p:cNvPr>
          <p:cNvSpPr txBox="1">
            <a:spLocks noChangeArrowheads="1"/>
          </p:cNvSpPr>
          <p:nvPr/>
        </p:nvSpPr>
        <p:spPr bwMode="auto">
          <a:xfrm>
            <a:off x="914400" y="1676400"/>
            <a:ext cx="8229600" cy="3725863"/>
          </a:xfrm>
          <a:prstGeom prst="rect">
            <a:avLst/>
          </a:prstGeom>
          <a:noFill/>
          <a:ln w="9525">
            <a:noFill/>
            <a:miter lim="800000"/>
            <a:headEnd/>
            <a:tailEnd/>
          </a:ln>
          <a:effectLst/>
        </p:spPr>
        <p:txBody>
          <a:bodyPr>
            <a:spAutoFit/>
          </a:bodyPr>
          <a:lstStyle/>
          <a:p>
            <a:pPr defTabSz="336550">
              <a:spcBef>
                <a:spcPct val="50000"/>
              </a:spcBef>
              <a:defRPr/>
            </a:pPr>
            <a:r>
              <a:rPr lang="en-US" b="0">
                <a:solidFill>
                  <a:srgbClr val="FFFFCC"/>
                </a:solidFill>
                <a:effectLst>
                  <a:outerShdw blurRad="38100" dist="38100" dir="2700000" algn="tl">
                    <a:srgbClr val="000000"/>
                  </a:outerShdw>
                </a:effectLst>
              </a:rPr>
              <a:t>A. </a:t>
            </a:r>
            <a:r>
              <a:rPr lang="en-US" b="0" u="sng">
                <a:solidFill>
                  <a:srgbClr val="FFFFCC"/>
                </a:solidFill>
                <a:effectLst>
                  <a:outerShdw blurRad="38100" dist="38100" dir="2700000" algn="tl">
                    <a:srgbClr val="000000"/>
                  </a:outerShdw>
                </a:effectLst>
              </a:rPr>
              <a:t>Raising Children</a:t>
            </a:r>
            <a:endParaRPr lang="en-US" b="0">
              <a:solidFill>
                <a:srgbClr val="FFFFCC"/>
              </a:solidFill>
              <a:effectLst>
                <a:outerShdw blurRad="38100" dist="38100" dir="2700000" algn="tl">
                  <a:srgbClr val="000000"/>
                </a:outerShdw>
              </a:effectLst>
            </a:endParaRPr>
          </a:p>
          <a:p>
            <a:pPr defTabSz="336550">
              <a:spcBef>
                <a:spcPct val="50000"/>
              </a:spcBef>
              <a:defRPr/>
            </a:pPr>
            <a:r>
              <a:rPr lang="en-US" b="0">
                <a:solidFill>
                  <a:srgbClr val="FFFFCC"/>
                </a:solidFill>
                <a:effectLst>
                  <a:outerShdw blurRad="38100" dist="38100" dir="2700000" algn="tl">
                    <a:srgbClr val="000000"/>
                  </a:outerShdw>
                </a:effectLst>
              </a:rPr>
              <a:t>B. </a:t>
            </a:r>
            <a:r>
              <a:rPr lang="en-US" b="0" u="sng">
                <a:solidFill>
                  <a:srgbClr val="FFFFCC"/>
                </a:solidFill>
                <a:effectLst>
                  <a:outerShdw blurRad="38100" dist="38100" dir="2700000" algn="tl">
                    <a:srgbClr val="000000"/>
                  </a:outerShdw>
                </a:effectLst>
              </a:rPr>
              <a:t>Dealing with People </a:t>
            </a:r>
            <a:r>
              <a:rPr lang="en-US" b="0">
                <a:solidFill>
                  <a:srgbClr val="FFFFCC"/>
                </a:solidFill>
                <a:effectLst>
                  <a:outerShdw blurRad="38100" dist="38100" dir="2700000" algn="tl">
                    <a:srgbClr val="000000"/>
                  </a:outerShdw>
                </a:effectLst>
              </a:rPr>
              <a:t> (Col. 4:5)</a:t>
            </a:r>
          </a:p>
          <a:p>
            <a:pPr defTabSz="336550">
              <a:spcBef>
                <a:spcPct val="50000"/>
              </a:spcBef>
              <a:defRPr/>
            </a:pPr>
            <a:r>
              <a:rPr lang="en-US" b="0">
                <a:solidFill>
                  <a:srgbClr val="FFFFCC"/>
                </a:solidFill>
                <a:effectLst>
                  <a:outerShdw blurRad="38100" dist="38100" dir="2700000" algn="tl">
                    <a:srgbClr val="000000"/>
                  </a:outerShdw>
                </a:effectLst>
              </a:rPr>
              <a:t>C. </a:t>
            </a:r>
            <a:r>
              <a:rPr lang="en-US" b="0" u="sng">
                <a:solidFill>
                  <a:srgbClr val="FFFFCC"/>
                </a:solidFill>
                <a:effectLst>
                  <a:outerShdw blurRad="38100" dist="38100" dir="2700000" algn="tl">
                    <a:srgbClr val="000000"/>
                  </a:outerShdw>
                </a:effectLst>
              </a:rPr>
              <a:t>Conduct with the Opposite Sex</a:t>
            </a:r>
            <a:endParaRPr lang="en-US" b="0">
              <a:solidFill>
                <a:srgbClr val="FFFFCC"/>
              </a:solidFill>
              <a:effectLst>
                <a:outerShdw blurRad="38100" dist="38100" dir="2700000" algn="tl">
                  <a:srgbClr val="000000"/>
                </a:outerShdw>
              </a:effectLst>
            </a:endParaRPr>
          </a:p>
          <a:p>
            <a:pPr defTabSz="336550">
              <a:spcBef>
                <a:spcPct val="50000"/>
              </a:spcBef>
              <a:defRPr/>
            </a:pPr>
            <a:r>
              <a:rPr lang="en-US" b="0">
                <a:solidFill>
                  <a:srgbClr val="FFFFCC"/>
                </a:solidFill>
                <a:effectLst>
                  <a:outerShdw blurRad="38100" dist="38100" dir="2700000" algn="tl">
                    <a:srgbClr val="000000"/>
                  </a:outerShdw>
                </a:effectLst>
              </a:rPr>
              <a:t>D. </a:t>
            </a:r>
            <a:r>
              <a:rPr lang="en-US" b="0" u="sng">
                <a:solidFill>
                  <a:srgbClr val="FFFFCC"/>
                </a:solidFill>
                <a:effectLst>
                  <a:outerShdw blurRad="38100" dist="38100" dir="2700000" algn="tl">
                    <a:srgbClr val="000000"/>
                  </a:outerShdw>
                </a:effectLst>
              </a:rPr>
              <a:t>Topics Discussed</a:t>
            </a:r>
            <a:r>
              <a:rPr lang="en-US" b="0">
                <a:solidFill>
                  <a:srgbClr val="FFFFCC"/>
                </a:solidFill>
                <a:effectLst>
                  <a:outerShdw blurRad="38100" dist="38100" dir="2700000" algn="tl">
                    <a:srgbClr val="000000"/>
                  </a:outerShdw>
                </a:effectLst>
              </a:rPr>
              <a:t> (esp. in mixed company)</a:t>
            </a:r>
          </a:p>
          <a:p>
            <a:pPr defTabSz="336550">
              <a:spcBef>
                <a:spcPct val="50000"/>
              </a:spcBef>
              <a:defRPr/>
            </a:pPr>
            <a:r>
              <a:rPr lang="en-US" b="0">
                <a:solidFill>
                  <a:srgbClr val="FFFFCC"/>
                </a:solidFill>
                <a:effectLst>
                  <a:outerShdw blurRad="38100" dist="38100" dir="2700000" algn="tl">
                    <a:srgbClr val="000000"/>
                  </a:outerShdw>
                </a:effectLst>
              </a:rPr>
              <a:t>E. </a:t>
            </a:r>
            <a:r>
              <a:rPr lang="en-US" b="0" u="sng">
                <a:solidFill>
                  <a:srgbClr val="FFFFCC"/>
                </a:solidFill>
                <a:effectLst>
                  <a:outerShdw blurRad="38100" dist="38100" dir="2700000" algn="tl">
                    <a:srgbClr val="000000"/>
                  </a:outerShdw>
                </a:effectLst>
              </a:rPr>
              <a:t>When we Talk</a:t>
            </a:r>
          </a:p>
          <a:p>
            <a:pPr defTabSz="336550">
              <a:spcBef>
                <a:spcPct val="50000"/>
              </a:spcBef>
              <a:defRPr/>
            </a:pPr>
            <a:r>
              <a:rPr lang="en-US" b="0">
                <a:solidFill>
                  <a:srgbClr val="FFFFCC"/>
                </a:solidFill>
                <a:effectLst>
                  <a:outerShdw blurRad="38100" dist="38100" dir="2700000" algn="tl">
                    <a:srgbClr val="000000"/>
                  </a:outerShdw>
                </a:effectLst>
              </a:rPr>
              <a:t>F. </a:t>
            </a:r>
            <a:r>
              <a:rPr lang="en-US" b="0" u="sng">
                <a:solidFill>
                  <a:srgbClr val="FFFFCC"/>
                </a:solidFill>
                <a:effectLst>
                  <a:outerShdw blurRad="38100" dist="38100" dir="2700000" algn="tl">
                    <a:srgbClr val="000000"/>
                  </a:outerShdw>
                </a:effectLst>
              </a:rPr>
              <a:t>Timing</a:t>
            </a:r>
            <a:endParaRPr lang="en-US" b="0">
              <a:solidFill>
                <a:srgbClr val="FFFFCC"/>
              </a:solidFill>
              <a:effectLst>
                <a:outerShdw blurRad="38100" dist="38100" dir="2700000" algn="tl">
                  <a:srgbClr val="000000"/>
                </a:outerShdw>
              </a:effectLst>
            </a:endParaRPr>
          </a:p>
        </p:txBody>
      </p:sp>
    </p:spTree>
  </p:cSld>
  <p:clrMapOvr>
    <a:masterClrMapping/>
  </p:clrMapOvr>
  <p:transition spd="slow">
    <p:diamon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 descr="MPj04006710000[1]">
            <a:extLst>
              <a:ext uri="{FF2B5EF4-FFF2-40B4-BE49-F238E27FC236}">
                <a16:creationId xmlns:a16="http://schemas.microsoft.com/office/drawing/2014/main" id="{2EDB7DE8-7EE4-46EE-AA80-B3D7291D50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86" name="Text Box 6">
            <a:extLst>
              <a:ext uri="{FF2B5EF4-FFF2-40B4-BE49-F238E27FC236}">
                <a16:creationId xmlns:a16="http://schemas.microsoft.com/office/drawing/2014/main" id="{9B00AD10-3209-439A-AA00-906836682413}"/>
              </a:ext>
            </a:extLst>
          </p:cNvPr>
          <p:cNvSpPr txBox="1">
            <a:spLocks noChangeArrowheads="1"/>
          </p:cNvSpPr>
          <p:nvPr/>
        </p:nvSpPr>
        <p:spPr bwMode="auto">
          <a:xfrm>
            <a:off x="3429000" y="990600"/>
            <a:ext cx="4114800" cy="823913"/>
          </a:xfrm>
          <a:prstGeom prst="rect">
            <a:avLst/>
          </a:prstGeom>
          <a:noFill/>
          <a:ln w="9525">
            <a:noFill/>
            <a:miter lim="800000"/>
            <a:headEnd/>
            <a:tailEnd/>
          </a:ln>
          <a:effectLst/>
        </p:spPr>
        <p:txBody>
          <a:bodyPr>
            <a:spAutoFit/>
          </a:bodyPr>
          <a:lstStyle/>
          <a:p>
            <a:pPr algn="ctr">
              <a:spcBef>
                <a:spcPct val="50000"/>
              </a:spcBef>
              <a:defRPr/>
            </a:pPr>
            <a:r>
              <a:rPr lang="en-US" sz="4800">
                <a:solidFill>
                  <a:srgbClr val="FFFF00"/>
                </a:solidFill>
                <a:effectLst>
                  <a:outerShdw blurRad="38100" dist="38100" dir="2700000" algn="tl">
                    <a:srgbClr val="000000"/>
                  </a:outerShdw>
                </a:effectLst>
              </a:rPr>
              <a:t>Timing</a:t>
            </a:r>
          </a:p>
        </p:txBody>
      </p:sp>
      <p:sp>
        <p:nvSpPr>
          <p:cNvPr id="199687" name="Text Box 7">
            <a:extLst>
              <a:ext uri="{FF2B5EF4-FFF2-40B4-BE49-F238E27FC236}">
                <a16:creationId xmlns:a16="http://schemas.microsoft.com/office/drawing/2014/main" id="{5295E3C8-8F3B-41D5-A3E4-C76116F5F9B4}"/>
              </a:ext>
            </a:extLst>
          </p:cNvPr>
          <p:cNvSpPr txBox="1">
            <a:spLocks noChangeArrowheads="1"/>
          </p:cNvSpPr>
          <p:nvPr/>
        </p:nvSpPr>
        <p:spPr bwMode="auto">
          <a:xfrm>
            <a:off x="1600200" y="2895600"/>
            <a:ext cx="6705600" cy="1587500"/>
          </a:xfrm>
          <a:prstGeom prst="rect">
            <a:avLst/>
          </a:prstGeom>
          <a:noFill/>
          <a:ln w="9525">
            <a:noFill/>
            <a:miter lim="800000"/>
            <a:headEnd/>
            <a:tailEnd/>
          </a:ln>
          <a:effectLst/>
        </p:spPr>
        <p:txBody>
          <a:bodyPr>
            <a:spAutoFit/>
          </a:bodyPr>
          <a:lstStyle/>
          <a:p>
            <a:pPr>
              <a:spcBef>
                <a:spcPct val="50000"/>
              </a:spcBef>
              <a:buFontTx/>
              <a:buChar char="•"/>
              <a:tabLst>
                <a:tab pos="168275" algn="l"/>
              </a:tabLst>
              <a:defRPr/>
            </a:pPr>
            <a:r>
              <a:rPr lang="en-US">
                <a:solidFill>
                  <a:schemeClr val="bg1"/>
                </a:solidFill>
                <a:effectLst>
                  <a:outerShdw blurRad="38100" dist="38100" dir="2700000" algn="tl">
                    <a:srgbClr val="000000"/>
                  </a:outerShdw>
                </a:effectLst>
              </a:rPr>
              <a:t> Job 5:25 –Eliphaz’s timing stunk</a:t>
            </a:r>
          </a:p>
          <a:p>
            <a:pPr>
              <a:spcBef>
                <a:spcPct val="50000"/>
              </a:spcBef>
              <a:buFontTx/>
              <a:buChar char="•"/>
              <a:tabLst>
                <a:tab pos="168275" algn="l"/>
              </a:tabLst>
              <a:defRPr/>
            </a:pPr>
            <a:r>
              <a:rPr lang="en-US">
                <a:solidFill>
                  <a:schemeClr val="bg1"/>
                </a:solidFill>
                <a:effectLst>
                  <a:outerShdw blurRad="38100" dist="38100" dir="2700000" algn="tl">
                    <a:srgbClr val="000000"/>
                  </a:outerShdw>
                </a:effectLst>
              </a:rPr>
              <a:t> Ecc. 3:1-8 – Don’t laugh when time 	 to cry</a:t>
            </a:r>
          </a:p>
        </p:txBody>
      </p:sp>
    </p:spTree>
  </p:cSld>
  <p:clrMapOvr>
    <a:masterClrMapping/>
  </p:clrMapOvr>
  <p:transition spd="slow">
    <p:diamon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a:extLst>
              <a:ext uri="{FF2B5EF4-FFF2-40B4-BE49-F238E27FC236}">
                <a16:creationId xmlns:a16="http://schemas.microsoft.com/office/drawing/2014/main" id="{D5D00E6A-F3DD-4634-8901-1398C10B3BF6}"/>
              </a:ext>
            </a:extLst>
          </p:cNvPr>
          <p:cNvSpPr>
            <a:spLocks noChangeArrowheads="1"/>
          </p:cNvSpPr>
          <p:nvPr/>
        </p:nvSpPr>
        <p:spPr bwMode="auto">
          <a:xfrm>
            <a:off x="1219200" y="304800"/>
            <a:ext cx="6705600" cy="914400"/>
          </a:xfrm>
          <a:prstGeom prst="bevel">
            <a:avLst>
              <a:gd name="adj" fmla="val 12500"/>
            </a:avLst>
          </a:prstGeom>
          <a:solidFill>
            <a:srgbClr val="FFFF66"/>
          </a:solidFill>
          <a:ln w="9525">
            <a:solidFill>
              <a:schemeClr val="accent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0">
                <a:latin typeface="Comic Sans MS" panose="030F0702030302020204" pitchFamily="66" charset="0"/>
              </a:rPr>
              <a:t>III. Knowing Where It Is Needed</a:t>
            </a:r>
          </a:p>
        </p:txBody>
      </p:sp>
      <p:sp>
        <p:nvSpPr>
          <p:cNvPr id="198659" name="Text Box 3">
            <a:extLst>
              <a:ext uri="{FF2B5EF4-FFF2-40B4-BE49-F238E27FC236}">
                <a16:creationId xmlns:a16="http://schemas.microsoft.com/office/drawing/2014/main" id="{081E6230-9EF6-4B32-AD47-98A3C808F4C9}"/>
              </a:ext>
            </a:extLst>
          </p:cNvPr>
          <p:cNvSpPr txBox="1">
            <a:spLocks noChangeArrowheads="1"/>
          </p:cNvSpPr>
          <p:nvPr/>
        </p:nvSpPr>
        <p:spPr bwMode="auto">
          <a:xfrm>
            <a:off x="914400" y="1676400"/>
            <a:ext cx="8229600" cy="4400550"/>
          </a:xfrm>
          <a:prstGeom prst="rect">
            <a:avLst/>
          </a:prstGeom>
          <a:noFill/>
          <a:ln w="9525">
            <a:noFill/>
            <a:miter lim="800000"/>
            <a:headEnd/>
            <a:tailEnd/>
          </a:ln>
          <a:effectLst/>
        </p:spPr>
        <p:txBody>
          <a:bodyPr>
            <a:spAutoFit/>
          </a:bodyPr>
          <a:lstStyle/>
          <a:p>
            <a:pPr defTabSz="336550">
              <a:spcBef>
                <a:spcPct val="50000"/>
              </a:spcBef>
              <a:defRPr/>
            </a:pPr>
            <a:r>
              <a:rPr lang="en-US" b="0" dirty="0">
                <a:solidFill>
                  <a:srgbClr val="FFFFCC"/>
                </a:solidFill>
                <a:effectLst>
                  <a:outerShdw blurRad="38100" dist="38100" dir="2700000" algn="tl">
                    <a:srgbClr val="000000"/>
                  </a:outerShdw>
                </a:effectLst>
              </a:rPr>
              <a:t>A. </a:t>
            </a:r>
            <a:r>
              <a:rPr lang="en-US" b="0" u="sng" dirty="0">
                <a:solidFill>
                  <a:srgbClr val="FFFFCC"/>
                </a:solidFill>
                <a:effectLst>
                  <a:outerShdw blurRad="38100" dist="38100" dir="2700000" algn="tl">
                    <a:srgbClr val="000000"/>
                  </a:outerShdw>
                </a:effectLst>
              </a:rPr>
              <a:t>Raising Children</a:t>
            </a:r>
            <a:endParaRPr lang="en-US" b="0" dirty="0">
              <a:solidFill>
                <a:srgbClr val="FFFFCC"/>
              </a:solidFill>
              <a:effectLst>
                <a:outerShdw blurRad="38100" dist="38100" dir="2700000" algn="tl">
                  <a:srgbClr val="000000"/>
                </a:outerShdw>
              </a:effectLst>
            </a:endParaRPr>
          </a:p>
          <a:p>
            <a:pPr defTabSz="336550">
              <a:spcBef>
                <a:spcPct val="50000"/>
              </a:spcBef>
              <a:defRPr/>
            </a:pPr>
            <a:r>
              <a:rPr lang="en-US" b="0" dirty="0">
                <a:solidFill>
                  <a:srgbClr val="FFFFCC"/>
                </a:solidFill>
                <a:effectLst>
                  <a:outerShdw blurRad="38100" dist="38100" dir="2700000" algn="tl">
                    <a:srgbClr val="000000"/>
                  </a:outerShdw>
                </a:effectLst>
              </a:rPr>
              <a:t>B. </a:t>
            </a:r>
            <a:r>
              <a:rPr lang="en-US" b="0" u="sng" dirty="0">
                <a:solidFill>
                  <a:srgbClr val="FFFFCC"/>
                </a:solidFill>
                <a:effectLst>
                  <a:outerShdw blurRad="38100" dist="38100" dir="2700000" algn="tl">
                    <a:srgbClr val="000000"/>
                  </a:outerShdw>
                </a:effectLst>
              </a:rPr>
              <a:t>Dealing with People </a:t>
            </a:r>
            <a:r>
              <a:rPr lang="en-US" b="0" dirty="0">
                <a:solidFill>
                  <a:srgbClr val="FFFFCC"/>
                </a:solidFill>
                <a:effectLst>
                  <a:outerShdw blurRad="38100" dist="38100" dir="2700000" algn="tl">
                    <a:srgbClr val="000000"/>
                  </a:outerShdw>
                </a:effectLst>
              </a:rPr>
              <a:t> (Col. 4:5)</a:t>
            </a:r>
          </a:p>
          <a:p>
            <a:pPr defTabSz="336550">
              <a:spcBef>
                <a:spcPct val="50000"/>
              </a:spcBef>
              <a:defRPr/>
            </a:pPr>
            <a:r>
              <a:rPr lang="en-US" b="0" dirty="0">
                <a:solidFill>
                  <a:srgbClr val="FFFFCC"/>
                </a:solidFill>
                <a:effectLst>
                  <a:outerShdw blurRad="38100" dist="38100" dir="2700000" algn="tl">
                    <a:srgbClr val="000000"/>
                  </a:outerShdw>
                </a:effectLst>
              </a:rPr>
              <a:t>C. </a:t>
            </a:r>
            <a:r>
              <a:rPr lang="en-US" b="0" u="sng" dirty="0">
                <a:solidFill>
                  <a:srgbClr val="FFFFCC"/>
                </a:solidFill>
                <a:effectLst>
                  <a:outerShdw blurRad="38100" dist="38100" dir="2700000" algn="tl">
                    <a:srgbClr val="000000"/>
                  </a:outerShdw>
                </a:effectLst>
              </a:rPr>
              <a:t>Conduct with the Opposite Sex</a:t>
            </a:r>
            <a:endParaRPr lang="en-US" b="0" dirty="0">
              <a:solidFill>
                <a:srgbClr val="FFFFCC"/>
              </a:solidFill>
              <a:effectLst>
                <a:outerShdw blurRad="38100" dist="38100" dir="2700000" algn="tl">
                  <a:srgbClr val="000000"/>
                </a:outerShdw>
              </a:effectLst>
            </a:endParaRPr>
          </a:p>
          <a:p>
            <a:pPr defTabSz="336550">
              <a:spcBef>
                <a:spcPct val="50000"/>
              </a:spcBef>
              <a:defRPr/>
            </a:pPr>
            <a:r>
              <a:rPr lang="en-US" b="0" dirty="0">
                <a:solidFill>
                  <a:srgbClr val="FFFFCC"/>
                </a:solidFill>
                <a:effectLst>
                  <a:outerShdw blurRad="38100" dist="38100" dir="2700000" algn="tl">
                    <a:srgbClr val="000000"/>
                  </a:outerShdw>
                </a:effectLst>
              </a:rPr>
              <a:t>D. </a:t>
            </a:r>
            <a:r>
              <a:rPr lang="en-US" b="0" u="sng" dirty="0">
                <a:solidFill>
                  <a:srgbClr val="FFFFCC"/>
                </a:solidFill>
                <a:effectLst>
                  <a:outerShdw blurRad="38100" dist="38100" dir="2700000" algn="tl">
                    <a:srgbClr val="000000"/>
                  </a:outerShdw>
                </a:effectLst>
              </a:rPr>
              <a:t>Topics Discussed</a:t>
            </a:r>
            <a:r>
              <a:rPr lang="en-US" b="0" dirty="0">
                <a:solidFill>
                  <a:srgbClr val="FFFFCC"/>
                </a:solidFill>
                <a:effectLst>
                  <a:outerShdw blurRad="38100" dist="38100" dir="2700000" algn="tl">
                    <a:srgbClr val="000000"/>
                  </a:outerShdw>
                </a:effectLst>
              </a:rPr>
              <a:t> (esp. in mixed company)</a:t>
            </a:r>
          </a:p>
          <a:p>
            <a:pPr defTabSz="336550">
              <a:spcBef>
                <a:spcPct val="50000"/>
              </a:spcBef>
              <a:defRPr/>
            </a:pPr>
            <a:r>
              <a:rPr lang="en-US" b="0" dirty="0">
                <a:solidFill>
                  <a:srgbClr val="FFFFCC"/>
                </a:solidFill>
                <a:effectLst>
                  <a:outerShdw blurRad="38100" dist="38100" dir="2700000" algn="tl">
                    <a:srgbClr val="000000"/>
                  </a:outerShdw>
                </a:effectLst>
              </a:rPr>
              <a:t>E. </a:t>
            </a:r>
            <a:r>
              <a:rPr lang="en-US" b="0" u="sng" dirty="0">
                <a:solidFill>
                  <a:srgbClr val="FFFFCC"/>
                </a:solidFill>
                <a:effectLst>
                  <a:outerShdw blurRad="38100" dist="38100" dir="2700000" algn="tl">
                    <a:srgbClr val="000000"/>
                  </a:outerShdw>
                </a:effectLst>
              </a:rPr>
              <a:t>When we Talk</a:t>
            </a:r>
          </a:p>
          <a:p>
            <a:pPr defTabSz="336550">
              <a:spcBef>
                <a:spcPct val="50000"/>
              </a:spcBef>
              <a:defRPr/>
            </a:pPr>
            <a:r>
              <a:rPr lang="en-US" b="0" dirty="0">
                <a:solidFill>
                  <a:srgbClr val="FFFFCC"/>
                </a:solidFill>
                <a:effectLst>
                  <a:outerShdw blurRad="38100" dist="38100" dir="2700000" algn="tl">
                    <a:srgbClr val="000000"/>
                  </a:outerShdw>
                </a:effectLst>
              </a:rPr>
              <a:t>F. </a:t>
            </a:r>
            <a:r>
              <a:rPr lang="en-US" b="0" u="sng" dirty="0">
                <a:solidFill>
                  <a:srgbClr val="FFFFCC"/>
                </a:solidFill>
                <a:effectLst>
                  <a:outerShdw blurRad="38100" dist="38100" dir="2700000" algn="tl">
                    <a:srgbClr val="000000"/>
                  </a:outerShdw>
                </a:effectLst>
              </a:rPr>
              <a:t>Timing</a:t>
            </a:r>
          </a:p>
          <a:p>
            <a:pPr defTabSz="336550">
              <a:spcBef>
                <a:spcPct val="50000"/>
              </a:spcBef>
              <a:defRPr/>
            </a:pPr>
            <a:r>
              <a:rPr lang="en-US" b="0" dirty="0">
                <a:solidFill>
                  <a:srgbClr val="FFFFCC"/>
                </a:solidFill>
                <a:effectLst>
                  <a:outerShdw blurRad="38100" dist="38100" dir="2700000" algn="tl">
                    <a:srgbClr val="000000"/>
                  </a:outerShdw>
                </a:effectLst>
              </a:rPr>
              <a:t>G. </a:t>
            </a:r>
            <a:r>
              <a:rPr lang="en-US" b="0" u="sng" dirty="0">
                <a:solidFill>
                  <a:srgbClr val="FFFFCC"/>
                </a:solidFill>
                <a:effectLst>
                  <a:outerShdw blurRad="38100" dist="38100" dir="2700000" algn="tl">
                    <a:srgbClr val="000000"/>
                  </a:outerShdw>
                </a:effectLst>
              </a:rPr>
              <a:t>Choosing Friends</a:t>
            </a:r>
          </a:p>
        </p:txBody>
      </p:sp>
    </p:spTree>
  </p:cSld>
  <p:clrMapOvr>
    <a:masterClrMapping/>
  </p:clrMapOvr>
  <p:transition spd="slow">
    <p:diamon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62" name="Picture 2" descr="http://2.bp.blogspot.com/_toznJ3Ca9ds/SGZhx9KiDyI/AAAAAAAACRw/MLvY3yluCp0/s400/Flirting+Tips+For+Teenagers+-+Worry-Free+Flirting+Techniques.jpg">
            <a:extLst>
              <a:ext uri="{FF2B5EF4-FFF2-40B4-BE49-F238E27FC236}">
                <a16:creationId xmlns:a16="http://schemas.microsoft.com/office/drawing/2014/main" id="{1FC397DE-F27A-4045-9AB7-61BA0ADB7633}"/>
              </a:ext>
            </a:extLst>
          </p:cNvPr>
          <p:cNvPicPr>
            <a:picLocks noChangeAspect="1" noChangeArrowheads="1"/>
          </p:cNvPicPr>
          <p:nvPr/>
        </p:nvPicPr>
        <p:blipFill>
          <a:blip r:embed="rId2"/>
          <a:srcRect/>
          <a:stretch>
            <a:fillRect/>
          </a:stretch>
        </p:blipFill>
        <p:spPr bwMode="auto">
          <a:xfrm>
            <a:off x="0" y="0"/>
            <a:ext cx="3048000" cy="2476500"/>
          </a:xfrm>
          <a:prstGeom prst="rect">
            <a:avLst/>
          </a:prstGeom>
          <a:ln>
            <a:noFill/>
          </a:ln>
          <a:effectLst>
            <a:outerShdw blurRad="292100" dist="139700" dir="2700000" algn="tl" rotWithShape="0">
              <a:srgbClr val="333333">
                <a:alpha val="65000"/>
              </a:srgbClr>
            </a:outerShdw>
          </a:effectLst>
        </p:spPr>
      </p:pic>
      <p:sp>
        <p:nvSpPr>
          <p:cNvPr id="52227" name="TextBox 2">
            <a:extLst>
              <a:ext uri="{FF2B5EF4-FFF2-40B4-BE49-F238E27FC236}">
                <a16:creationId xmlns:a16="http://schemas.microsoft.com/office/drawing/2014/main" id="{B2FF2C18-20AD-4DC6-9B42-70C13ADC6D51}"/>
              </a:ext>
            </a:extLst>
          </p:cNvPr>
          <p:cNvSpPr txBox="1">
            <a:spLocks noChangeArrowheads="1"/>
          </p:cNvSpPr>
          <p:nvPr/>
        </p:nvSpPr>
        <p:spPr bwMode="auto">
          <a:xfrm>
            <a:off x="3505200" y="1371600"/>
            <a:ext cx="4953000" cy="2154238"/>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a:latin typeface="Times New Roman" panose="02020603050405020304" pitchFamily="18" charset="0"/>
                <a:cs typeface="Times New Roman" panose="02020603050405020304" pitchFamily="18" charset="0"/>
              </a:rPr>
              <a:t>Prov. 12:26</a:t>
            </a:r>
          </a:p>
          <a:p>
            <a:pPr>
              <a:spcBef>
                <a:spcPct val="0"/>
              </a:spcBef>
              <a:buFontTx/>
              <a:buNone/>
            </a:pPr>
            <a:endParaRPr lang="en-US" altLang="en-US" sz="1000">
              <a:latin typeface="Times New Roman" panose="02020603050405020304" pitchFamily="18" charset="0"/>
              <a:cs typeface="Times New Roman" panose="02020603050405020304" pitchFamily="18" charset="0"/>
            </a:endParaRPr>
          </a:p>
          <a:p>
            <a:pPr>
              <a:spcBef>
                <a:spcPct val="0"/>
              </a:spcBef>
              <a:buFontTx/>
              <a:buNone/>
            </a:pPr>
            <a:r>
              <a:rPr lang="en-US" altLang="en-US" sz="2400">
                <a:latin typeface="Times New Roman" panose="02020603050405020304" pitchFamily="18" charset="0"/>
                <a:cs typeface="Times New Roman" panose="02020603050405020304" pitchFamily="18" charset="0"/>
              </a:rPr>
              <a:t>“The righteous should choose his friends carefully,</a:t>
            </a:r>
          </a:p>
          <a:p>
            <a:pPr>
              <a:spcBef>
                <a:spcPct val="0"/>
              </a:spcBef>
              <a:buFontTx/>
              <a:buNone/>
            </a:pPr>
            <a:r>
              <a:rPr lang="en-US" altLang="en-US" sz="2400">
                <a:latin typeface="Times New Roman" panose="02020603050405020304" pitchFamily="18" charset="0"/>
                <a:cs typeface="Times New Roman" panose="02020603050405020304" pitchFamily="18" charset="0"/>
              </a:rPr>
              <a:t>For the way of the wicked leads them astray.”</a:t>
            </a:r>
          </a:p>
        </p:txBody>
      </p:sp>
      <p:sp>
        <p:nvSpPr>
          <p:cNvPr id="4" name="TextBox 3">
            <a:extLst>
              <a:ext uri="{FF2B5EF4-FFF2-40B4-BE49-F238E27FC236}">
                <a16:creationId xmlns:a16="http://schemas.microsoft.com/office/drawing/2014/main" id="{FBC21125-033F-4DF7-B590-B0DFF93BFA09}"/>
              </a:ext>
            </a:extLst>
          </p:cNvPr>
          <p:cNvSpPr txBox="1"/>
          <p:nvPr/>
        </p:nvSpPr>
        <p:spPr>
          <a:xfrm>
            <a:off x="3124200" y="381000"/>
            <a:ext cx="5715000" cy="708025"/>
          </a:xfrm>
          <a:prstGeom prst="rect">
            <a:avLst/>
          </a:prstGeom>
          <a:noFill/>
        </p:spPr>
        <p:txBody>
          <a:bodyPr>
            <a:spAutoFit/>
          </a:bodyPr>
          <a:lstStyle/>
          <a:p>
            <a:pPr algn="ctr">
              <a:defRPr/>
            </a:pPr>
            <a:r>
              <a:rPr lang="en-US" sz="4000" dirty="0">
                <a:solidFill>
                  <a:srgbClr val="FFFF00"/>
                </a:solidFill>
                <a:effectLst>
                  <a:outerShdw blurRad="38100" dist="38100" dir="2700000" algn="tl">
                    <a:srgbClr val="000000">
                      <a:alpha val="43137"/>
                    </a:srgbClr>
                  </a:outerShdw>
                </a:effectLst>
              </a:rPr>
              <a:t>Watch Your Friends</a:t>
            </a:r>
          </a:p>
        </p:txBody>
      </p:sp>
      <p:sp>
        <p:nvSpPr>
          <p:cNvPr id="5" name="TextBox 4">
            <a:extLst>
              <a:ext uri="{FF2B5EF4-FFF2-40B4-BE49-F238E27FC236}">
                <a16:creationId xmlns:a16="http://schemas.microsoft.com/office/drawing/2014/main" id="{E934269A-766C-4C31-8F4E-DA749E3991B4}"/>
              </a:ext>
            </a:extLst>
          </p:cNvPr>
          <p:cNvSpPr txBox="1"/>
          <p:nvPr/>
        </p:nvSpPr>
        <p:spPr>
          <a:xfrm>
            <a:off x="457200" y="3733800"/>
            <a:ext cx="8458200" cy="2678113"/>
          </a:xfrm>
          <a:prstGeom prst="rect">
            <a:avLst/>
          </a:prstGeom>
          <a:noFill/>
        </p:spPr>
        <p:txBody>
          <a:bodyPr>
            <a:spAutoFit/>
          </a:bodyPr>
          <a:lstStyle/>
          <a:p>
            <a:pPr>
              <a:buFont typeface="Arial" pitchFamily="34" charset="0"/>
              <a:buChar char="•"/>
              <a:defRPr/>
            </a:pPr>
            <a:r>
              <a:rPr lang="en-US" dirty="0">
                <a:solidFill>
                  <a:schemeClr val="bg1"/>
                </a:solidFill>
                <a:effectLst>
                  <a:outerShdw blurRad="38100" dist="38100" dir="2700000" algn="tl">
                    <a:srgbClr val="000000">
                      <a:alpha val="43137"/>
                    </a:srgbClr>
                  </a:outerShdw>
                </a:effectLst>
              </a:rPr>
              <a:t> Will they influence you – to be weaker?</a:t>
            </a:r>
          </a:p>
          <a:p>
            <a:pPr>
              <a:buFont typeface="Arial" pitchFamily="34" charset="0"/>
              <a:buChar char="•"/>
              <a:defRPr/>
            </a:pPr>
            <a:r>
              <a:rPr lang="en-US" dirty="0">
                <a:solidFill>
                  <a:schemeClr val="bg1"/>
                </a:solidFill>
                <a:effectLst>
                  <a:outerShdw blurRad="38100" dist="38100" dir="2700000" algn="tl">
                    <a:srgbClr val="000000">
                      <a:alpha val="43137"/>
                    </a:srgbClr>
                  </a:outerShdw>
                </a:effectLst>
              </a:rPr>
              <a:t> Will they help you be stronger?</a:t>
            </a:r>
          </a:p>
          <a:p>
            <a:pPr>
              <a:buFont typeface="Arial" pitchFamily="34" charset="0"/>
              <a:buChar char="•"/>
              <a:defRPr/>
            </a:pPr>
            <a:r>
              <a:rPr lang="en-US" dirty="0">
                <a:solidFill>
                  <a:schemeClr val="bg1"/>
                </a:solidFill>
                <a:effectLst>
                  <a:outerShdw blurRad="38100" dist="38100" dir="2700000" algn="tl">
                    <a:srgbClr val="000000">
                      <a:alpha val="43137"/>
                    </a:srgbClr>
                  </a:outerShdw>
                </a:effectLst>
              </a:rPr>
              <a:t> Will they break down resistance (Psa. 1:1)?</a:t>
            </a:r>
          </a:p>
          <a:p>
            <a:pPr>
              <a:buFont typeface="Arial" pitchFamily="34" charset="0"/>
              <a:buChar char="•"/>
              <a:defRPr/>
            </a:pPr>
            <a:r>
              <a:rPr lang="en-US" dirty="0">
                <a:solidFill>
                  <a:schemeClr val="bg1"/>
                </a:solidFill>
                <a:effectLst>
                  <a:outerShdw blurRad="38100" dist="38100" dir="2700000" algn="tl">
                    <a:srgbClr val="000000">
                      <a:alpha val="43137"/>
                    </a:srgbClr>
                  </a:outerShdw>
                </a:effectLst>
              </a:rPr>
              <a:t> Do they have the same standards?</a:t>
            </a:r>
          </a:p>
          <a:p>
            <a:pPr>
              <a:buFont typeface="Arial" pitchFamily="34" charset="0"/>
              <a:buChar char="•"/>
              <a:tabLst>
                <a:tab pos="284163" algn="l"/>
              </a:tabLst>
              <a:defRPr/>
            </a:pPr>
            <a:r>
              <a:rPr lang="en-US" dirty="0">
                <a:solidFill>
                  <a:schemeClr val="bg1"/>
                </a:solidFill>
                <a:effectLst>
                  <a:outerShdw blurRad="38100" dist="38100" dir="2700000" algn="tl">
                    <a:srgbClr val="000000">
                      <a:alpha val="43137"/>
                    </a:srgbClr>
                  </a:outerShdw>
                </a:effectLst>
              </a:rPr>
              <a:t> Are their “problems” worse than anger (Prov. 	22:24-25)?</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8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2000"/>
                                        <p:tgtEl>
                                          <p:spTgt spid="5">
                                            <p:txEl>
                                              <p:pRg st="1" end="1"/>
                                            </p:txEl>
                                          </p:spTgt>
                                        </p:tgtEl>
                                      </p:cBhvr>
                                    </p:animEffect>
                                    <p:anim calcmode="lin" valueType="num">
                                      <p:cBhvr>
                                        <p:cTn id="16"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7" dur="18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18" dur="200" accel="100000" fill="hold">
                                          <p:stCondLst>
                                            <p:cond delay="18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2000"/>
                                        <p:tgtEl>
                                          <p:spTgt spid="5">
                                            <p:txEl>
                                              <p:pRg st="2" end="2"/>
                                            </p:txEl>
                                          </p:spTgt>
                                        </p:tgtEl>
                                      </p:cBhvr>
                                    </p:animEffect>
                                    <p:anim calcmode="lin" valueType="num">
                                      <p:cBhvr>
                                        <p:cTn id="24"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5" dur="1800"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26" dur="200" accel="100000" fill="hold">
                                          <p:stCondLst>
                                            <p:cond delay="1800"/>
                                          </p:stCondLst>
                                        </p:cTn>
                                        <p:tgtEl>
                                          <p:spTgt spid="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2000"/>
                                        <p:tgtEl>
                                          <p:spTgt spid="5">
                                            <p:txEl>
                                              <p:pRg st="3" end="3"/>
                                            </p:txEl>
                                          </p:spTgt>
                                        </p:tgtEl>
                                      </p:cBhvr>
                                    </p:animEffect>
                                    <p:anim calcmode="lin" valueType="num">
                                      <p:cBhvr>
                                        <p:cTn id="32"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3" dur="1800" decel="100000" fill="hold"/>
                                        <p:tgtEl>
                                          <p:spTgt spid="5">
                                            <p:txEl>
                                              <p:pRg st="3" end="3"/>
                                            </p:txEl>
                                          </p:spTgt>
                                        </p:tgtEl>
                                        <p:attrNameLst>
                                          <p:attrName>ppt_y</p:attrName>
                                        </p:attrNameLst>
                                      </p:cBhvr>
                                      <p:tavLst>
                                        <p:tav tm="0">
                                          <p:val>
                                            <p:strVal val="#ppt_y+1"/>
                                          </p:val>
                                        </p:tav>
                                        <p:tav tm="100000">
                                          <p:val>
                                            <p:strVal val="#ppt_y-.03"/>
                                          </p:val>
                                        </p:tav>
                                      </p:tavLst>
                                    </p:anim>
                                    <p:anim calcmode="lin" valueType="num">
                                      <p:cBhvr>
                                        <p:cTn id="34" dur="200" accel="100000" fill="hold">
                                          <p:stCondLst>
                                            <p:cond delay="1800"/>
                                          </p:stCondLst>
                                        </p:cTn>
                                        <p:tgtEl>
                                          <p:spTgt spid="5">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fade">
                                      <p:cBhvr>
                                        <p:cTn id="39" dur="2000"/>
                                        <p:tgtEl>
                                          <p:spTgt spid="5">
                                            <p:txEl>
                                              <p:pRg st="4" end="4"/>
                                            </p:txEl>
                                          </p:spTgt>
                                        </p:tgtEl>
                                      </p:cBhvr>
                                    </p:animEffect>
                                    <p:anim calcmode="lin" valueType="num">
                                      <p:cBhvr>
                                        <p:cTn id="40"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1" dur="1800" decel="100000" fill="hold"/>
                                        <p:tgtEl>
                                          <p:spTgt spid="5">
                                            <p:txEl>
                                              <p:pRg st="4" end="4"/>
                                            </p:txEl>
                                          </p:spTgt>
                                        </p:tgtEl>
                                        <p:attrNameLst>
                                          <p:attrName>ppt_y</p:attrName>
                                        </p:attrNameLst>
                                      </p:cBhvr>
                                      <p:tavLst>
                                        <p:tav tm="0">
                                          <p:val>
                                            <p:strVal val="#ppt_y+1"/>
                                          </p:val>
                                        </p:tav>
                                        <p:tav tm="100000">
                                          <p:val>
                                            <p:strVal val="#ppt_y-.03"/>
                                          </p:val>
                                        </p:tav>
                                      </p:tavLst>
                                    </p:anim>
                                    <p:anim calcmode="lin" valueType="num">
                                      <p:cBhvr>
                                        <p:cTn id="42" dur="200" accel="100000" fill="hold">
                                          <p:stCondLst>
                                            <p:cond delay="1800"/>
                                          </p:stCondLst>
                                        </p:cTn>
                                        <p:tgtEl>
                                          <p:spTgt spid="5">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4">
            <a:extLst>
              <a:ext uri="{FF2B5EF4-FFF2-40B4-BE49-F238E27FC236}">
                <a16:creationId xmlns:a16="http://schemas.microsoft.com/office/drawing/2014/main" id="{074197B8-6110-4E96-9C8E-F2994D4DB9E3}"/>
              </a:ext>
            </a:extLst>
          </p:cNvPr>
          <p:cNvSpPr>
            <a:spLocks noChangeArrowheads="1"/>
          </p:cNvSpPr>
          <p:nvPr/>
        </p:nvSpPr>
        <p:spPr bwMode="auto">
          <a:xfrm>
            <a:off x="1371600" y="2209800"/>
            <a:ext cx="6705600" cy="914400"/>
          </a:xfrm>
          <a:prstGeom prst="bevel">
            <a:avLst>
              <a:gd name="adj" fmla="val 12500"/>
            </a:avLst>
          </a:prstGeom>
          <a:solidFill>
            <a:schemeClr val="tx1"/>
          </a:solidFill>
          <a:ln w="9525">
            <a:solidFill>
              <a:schemeClr val="bg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0">
                <a:solidFill>
                  <a:schemeClr val="bg1"/>
                </a:solidFill>
                <a:latin typeface="Comic Sans MS" panose="030F0702030302020204" pitchFamily="66" charset="0"/>
              </a:rPr>
              <a:t>I. Knowing What It Is</a:t>
            </a:r>
          </a:p>
        </p:txBody>
      </p:sp>
      <p:sp>
        <p:nvSpPr>
          <p:cNvPr id="53251" name="AutoShape 5">
            <a:extLst>
              <a:ext uri="{FF2B5EF4-FFF2-40B4-BE49-F238E27FC236}">
                <a16:creationId xmlns:a16="http://schemas.microsoft.com/office/drawing/2014/main" id="{78D11F54-2D22-4C5C-8A7D-1A28E042E69B}"/>
              </a:ext>
            </a:extLst>
          </p:cNvPr>
          <p:cNvSpPr>
            <a:spLocks noChangeArrowheads="1"/>
          </p:cNvSpPr>
          <p:nvPr/>
        </p:nvSpPr>
        <p:spPr bwMode="auto">
          <a:xfrm>
            <a:off x="1371600" y="2209800"/>
            <a:ext cx="6705600" cy="914400"/>
          </a:xfrm>
          <a:prstGeom prst="bevel">
            <a:avLst>
              <a:gd name="adj" fmla="val 12500"/>
            </a:avLst>
          </a:prstGeom>
          <a:solidFill>
            <a:srgbClr val="FFFF66"/>
          </a:solidFill>
          <a:ln w="9525">
            <a:solidFill>
              <a:schemeClr val="accent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0">
                <a:latin typeface="Comic Sans MS" panose="030F0702030302020204" pitchFamily="66" charset="0"/>
              </a:rPr>
              <a:t>I. Knowing What It Is</a:t>
            </a:r>
          </a:p>
        </p:txBody>
      </p:sp>
      <p:sp>
        <p:nvSpPr>
          <p:cNvPr id="53252" name="AutoShape 6">
            <a:extLst>
              <a:ext uri="{FF2B5EF4-FFF2-40B4-BE49-F238E27FC236}">
                <a16:creationId xmlns:a16="http://schemas.microsoft.com/office/drawing/2014/main" id="{560FED3C-E1CD-4C8E-A08A-0C5E7754D62B}"/>
              </a:ext>
            </a:extLst>
          </p:cNvPr>
          <p:cNvSpPr>
            <a:spLocks noChangeArrowheads="1"/>
          </p:cNvSpPr>
          <p:nvPr/>
        </p:nvSpPr>
        <p:spPr bwMode="auto">
          <a:xfrm>
            <a:off x="1371600" y="3352800"/>
            <a:ext cx="6705600" cy="914400"/>
          </a:xfrm>
          <a:prstGeom prst="bevel">
            <a:avLst>
              <a:gd name="adj" fmla="val 12500"/>
            </a:avLst>
          </a:prstGeom>
          <a:solidFill>
            <a:schemeClr val="tx1"/>
          </a:solidFill>
          <a:ln w="9525">
            <a:solidFill>
              <a:schemeClr val="bg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0">
                <a:solidFill>
                  <a:schemeClr val="bg1"/>
                </a:solidFill>
                <a:latin typeface="Comic Sans MS" panose="030F0702030302020204" pitchFamily="66" charset="0"/>
              </a:rPr>
              <a:t>II. Knowing Its Sources</a:t>
            </a:r>
          </a:p>
        </p:txBody>
      </p:sp>
      <p:sp>
        <p:nvSpPr>
          <p:cNvPr id="53253" name="AutoShape 7">
            <a:extLst>
              <a:ext uri="{FF2B5EF4-FFF2-40B4-BE49-F238E27FC236}">
                <a16:creationId xmlns:a16="http://schemas.microsoft.com/office/drawing/2014/main" id="{FEE7284D-943E-41B1-8082-5A3FD4FF45D0}"/>
              </a:ext>
            </a:extLst>
          </p:cNvPr>
          <p:cNvSpPr>
            <a:spLocks noChangeArrowheads="1"/>
          </p:cNvSpPr>
          <p:nvPr/>
        </p:nvSpPr>
        <p:spPr bwMode="auto">
          <a:xfrm>
            <a:off x="1371600" y="3352800"/>
            <a:ext cx="6705600" cy="914400"/>
          </a:xfrm>
          <a:prstGeom prst="bevel">
            <a:avLst>
              <a:gd name="adj" fmla="val 12500"/>
            </a:avLst>
          </a:prstGeom>
          <a:solidFill>
            <a:srgbClr val="FFFF66"/>
          </a:solidFill>
          <a:ln w="9525">
            <a:solidFill>
              <a:schemeClr val="accent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0">
                <a:latin typeface="Comic Sans MS" panose="030F0702030302020204" pitchFamily="66" charset="0"/>
              </a:rPr>
              <a:t>II. Knowing Its Sources</a:t>
            </a:r>
          </a:p>
        </p:txBody>
      </p:sp>
      <p:sp>
        <p:nvSpPr>
          <p:cNvPr id="53254" name="AutoShape 8">
            <a:extLst>
              <a:ext uri="{FF2B5EF4-FFF2-40B4-BE49-F238E27FC236}">
                <a16:creationId xmlns:a16="http://schemas.microsoft.com/office/drawing/2014/main" id="{938C3AAA-1308-43B4-B295-D8DABCF0251B}"/>
              </a:ext>
            </a:extLst>
          </p:cNvPr>
          <p:cNvSpPr>
            <a:spLocks noChangeArrowheads="1"/>
          </p:cNvSpPr>
          <p:nvPr/>
        </p:nvSpPr>
        <p:spPr bwMode="auto">
          <a:xfrm>
            <a:off x="1371600" y="4495800"/>
            <a:ext cx="6705600" cy="914400"/>
          </a:xfrm>
          <a:prstGeom prst="bevel">
            <a:avLst>
              <a:gd name="adj" fmla="val 12500"/>
            </a:avLst>
          </a:prstGeom>
          <a:solidFill>
            <a:schemeClr val="tx1"/>
          </a:solidFill>
          <a:ln w="9525">
            <a:solidFill>
              <a:schemeClr val="bg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0">
                <a:solidFill>
                  <a:schemeClr val="bg1"/>
                </a:solidFill>
                <a:latin typeface="Comic Sans MS" panose="030F0702030302020204" pitchFamily="66" charset="0"/>
              </a:rPr>
              <a:t>III. Knowing Where It Is Needed</a:t>
            </a:r>
          </a:p>
        </p:txBody>
      </p:sp>
      <p:sp>
        <p:nvSpPr>
          <p:cNvPr id="53255" name="AutoShape 9">
            <a:extLst>
              <a:ext uri="{FF2B5EF4-FFF2-40B4-BE49-F238E27FC236}">
                <a16:creationId xmlns:a16="http://schemas.microsoft.com/office/drawing/2014/main" id="{10C7E275-92D2-47C5-A284-5E527041E815}"/>
              </a:ext>
            </a:extLst>
          </p:cNvPr>
          <p:cNvSpPr>
            <a:spLocks noChangeArrowheads="1"/>
          </p:cNvSpPr>
          <p:nvPr/>
        </p:nvSpPr>
        <p:spPr bwMode="auto">
          <a:xfrm>
            <a:off x="1371600" y="4495800"/>
            <a:ext cx="6705600" cy="914400"/>
          </a:xfrm>
          <a:prstGeom prst="bevel">
            <a:avLst>
              <a:gd name="adj" fmla="val 12500"/>
            </a:avLst>
          </a:prstGeom>
          <a:solidFill>
            <a:srgbClr val="FFFF66"/>
          </a:solidFill>
          <a:ln w="9525">
            <a:solidFill>
              <a:schemeClr val="accent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0">
                <a:latin typeface="Comic Sans MS" panose="030F0702030302020204" pitchFamily="66" charset="0"/>
              </a:rPr>
              <a:t>III. Knowing Where It Is Needed</a:t>
            </a:r>
          </a:p>
        </p:txBody>
      </p:sp>
      <p:sp>
        <p:nvSpPr>
          <p:cNvPr id="154634" name="AutoShape 10">
            <a:extLst>
              <a:ext uri="{FF2B5EF4-FFF2-40B4-BE49-F238E27FC236}">
                <a16:creationId xmlns:a16="http://schemas.microsoft.com/office/drawing/2014/main" id="{8A457805-6049-4B14-AC06-A05A6A127CE6}"/>
              </a:ext>
            </a:extLst>
          </p:cNvPr>
          <p:cNvSpPr>
            <a:spLocks noChangeArrowheads="1"/>
          </p:cNvSpPr>
          <p:nvPr/>
        </p:nvSpPr>
        <p:spPr bwMode="auto">
          <a:xfrm>
            <a:off x="1371600" y="5638800"/>
            <a:ext cx="6705600" cy="914400"/>
          </a:xfrm>
          <a:prstGeom prst="bevel">
            <a:avLst>
              <a:gd name="adj" fmla="val 12500"/>
            </a:avLst>
          </a:prstGeom>
          <a:solidFill>
            <a:schemeClr val="tx1"/>
          </a:solidFill>
          <a:ln w="9525">
            <a:solidFill>
              <a:schemeClr val="bg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0">
                <a:solidFill>
                  <a:schemeClr val="bg1"/>
                </a:solidFill>
                <a:latin typeface="Comic Sans MS" panose="030F0702030302020204" pitchFamily="66" charset="0"/>
              </a:rPr>
              <a:t>IV. Knowing How We Show It</a:t>
            </a:r>
          </a:p>
        </p:txBody>
      </p:sp>
      <p:sp>
        <p:nvSpPr>
          <p:cNvPr id="154635" name="AutoShape 11">
            <a:extLst>
              <a:ext uri="{FF2B5EF4-FFF2-40B4-BE49-F238E27FC236}">
                <a16:creationId xmlns:a16="http://schemas.microsoft.com/office/drawing/2014/main" id="{EF4BDBB6-B6BE-4422-80AF-AD4D5C470620}"/>
              </a:ext>
            </a:extLst>
          </p:cNvPr>
          <p:cNvSpPr>
            <a:spLocks noChangeArrowheads="1"/>
          </p:cNvSpPr>
          <p:nvPr/>
        </p:nvSpPr>
        <p:spPr bwMode="auto">
          <a:xfrm>
            <a:off x="1371600" y="5638800"/>
            <a:ext cx="6705600" cy="914400"/>
          </a:xfrm>
          <a:prstGeom prst="bevel">
            <a:avLst>
              <a:gd name="adj" fmla="val 12500"/>
            </a:avLst>
          </a:prstGeom>
          <a:solidFill>
            <a:srgbClr val="FFFF66"/>
          </a:solidFill>
          <a:ln w="9525">
            <a:solidFill>
              <a:schemeClr val="accent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0">
                <a:latin typeface="Comic Sans MS" panose="030F0702030302020204" pitchFamily="66" charset="0"/>
              </a:rPr>
              <a:t>IV. Knowing How We Show It</a:t>
            </a:r>
          </a:p>
        </p:txBody>
      </p:sp>
      <p:pic>
        <p:nvPicPr>
          <p:cNvPr id="14" name="Picture 20" descr="http://www.creative-artists-guild.com/Photo%20Album/Spring%2008/First%20place%20sm.jpg">
            <a:extLst>
              <a:ext uri="{FF2B5EF4-FFF2-40B4-BE49-F238E27FC236}">
                <a16:creationId xmlns:a16="http://schemas.microsoft.com/office/drawing/2014/main" id="{87B20AB9-D8D1-4C79-82CF-2025105A86BF}"/>
              </a:ext>
            </a:extLst>
          </p:cNvPr>
          <p:cNvPicPr>
            <a:picLocks noChangeAspect="1" noChangeArrowheads="1"/>
          </p:cNvPicPr>
          <p:nvPr/>
        </p:nvPicPr>
        <p:blipFill>
          <a:blip r:embed="rId2" cstate="print"/>
          <a:srcRect/>
          <a:stretch>
            <a:fillRect/>
          </a:stretch>
        </p:blipFill>
        <p:spPr bwMode="auto">
          <a:xfrm>
            <a:off x="381000" y="245555"/>
            <a:ext cx="1219200" cy="1735645"/>
          </a:xfrm>
          <a:prstGeom prst="rect">
            <a:avLst/>
          </a:prstGeom>
          <a:ln w="88900" cap="sq" cmpd="thickThin">
            <a:solidFill>
              <a:srgbClr val="000000"/>
            </a:solidFill>
            <a:prstDash val="solid"/>
            <a:miter lim="800000"/>
          </a:ln>
          <a:effectLst>
            <a:innerShdw blurRad="76200">
              <a:srgbClr val="000000"/>
            </a:innerShdw>
          </a:effectLst>
        </p:spPr>
      </p:pic>
      <p:sp>
        <p:nvSpPr>
          <p:cNvPr id="15" name="Rectangle 14">
            <a:extLst>
              <a:ext uri="{FF2B5EF4-FFF2-40B4-BE49-F238E27FC236}">
                <a16:creationId xmlns:a16="http://schemas.microsoft.com/office/drawing/2014/main" id="{CAADC194-C883-4C6C-8ECE-B9BA49095EF3}"/>
              </a:ext>
            </a:extLst>
          </p:cNvPr>
          <p:cNvSpPr/>
          <p:nvPr/>
        </p:nvSpPr>
        <p:spPr>
          <a:xfrm>
            <a:off x="1828800" y="609600"/>
            <a:ext cx="7008650" cy="92333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540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Wisdom &amp; Judgment</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4634"/>
                                        </p:tgtEl>
                                        <p:attrNameLst>
                                          <p:attrName>style.visibility</p:attrName>
                                        </p:attrNameLst>
                                      </p:cBhvr>
                                      <p:to>
                                        <p:strVal val="visible"/>
                                      </p:to>
                                    </p:set>
                                    <p:animEffect transition="in" filter="fade">
                                      <p:cBhvr>
                                        <p:cTn id="7" dur="1000"/>
                                        <p:tgtEl>
                                          <p:spTgt spid="15463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4635"/>
                                        </p:tgtEl>
                                        <p:attrNameLst>
                                          <p:attrName>style.visibility</p:attrName>
                                        </p:attrNameLst>
                                      </p:cBhvr>
                                      <p:to>
                                        <p:strVal val="visible"/>
                                      </p:to>
                                    </p:set>
                                    <p:animEffect transition="in" filter="wipe(left)">
                                      <p:cBhvr>
                                        <p:cTn id="10" dur="2000"/>
                                        <p:tgtEl>
                                          <p:spTgt spid="154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4" grpId="0" animBg="1"/>
      <p:bldP spid="15463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4">
            <a:extLst>
              <a:ext uri="{FF2B5EF4-FFF2-40B4-BE49-F238E27FC236}">
                <a16:creationId xmlns:a16="http://schemas.microsoft.com/office/drawing/2014/main" id="{BDA5BCC0-7A8E-4A09-A583-DF21F7137C70}"/>
              </a:ext>
            </a:extLst>
          </p:cNvPr>
          <p:cNvSpPr>
            <a:spLocks noChangeArrowheads="1"/>
          </p:cNvSpPr>
          <p:nvPr/>
        </p:nvSpPr>
        <p:spPr bwMode="auto">
          <a:xfrm>
            <a:off x="1295400" y="304800"/>
            <a:ext cx="6705600" cy="914400"/>
          </a:xfrm>
          <a:prstGeom prst="bevel">
            <a:avLst>
              <a:gd name="adj" fmla="val 12500"/>
            </a:avLst>
          </a:prstGeom>
          <a:solidFill>
            <a:srgbClr val="FFFF66"/>
          </a:solidFill>
          <a:ln w="9525">
            <a:solidFill>
              <a:schemeClr val="accent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0">
                <a:latin typeface="Comic Sans MS" panose="030F0702030302020204" pitchFamily="66" charset="0"/>
              </a:rPr>
              <a:t>IV. Knowing How We Show It</a:t>
            </a:r>
          </a:p>
        </p:txBody>
      </p:sp>
      <p:sp>
        <p:nvSpPr>
          <p:cNvPr id="200709" name="Text Box 5">
            <a:extLst>
              <a:ext uri="{FF2B5EF4-FFF2-40B4-BE49-F238E27FC236}">
                <a16:creationId xmlns:a16="http://schemas.microsoft.com/office/drawing/2014/main" id="{E8DF3932-B07E-4A95-8908-3320E5094C07}"/>
              </a:ext>
            </a:extLst>
          </p:cNvPr>
          <p:cNvSpPr txBox="1">
            <a:spLocks noChangeArrowheads="1"/>
          </p:cNvSpPr>
          <p:nvPr/>
        </p:nvSpPr>
        <p:spPr bwMode="auto">
          <a:xfrm>
            <a:off x="914400" y="1676400"/>
            <a:ext cx="8229600" cy="2443163"/>
          </a:xfrm>
          <a:prstGeom prst="rect">
            <a:avLst/>
          </a:prstGeom>
          <a:noFill/>
          <a:ln w="9525">
            <a:noFill/>
            <a:miter lim="800000"/>
            <a:headEnd/>
            <a:tailEnd/>
          </a:ln>
          <a:effectLst/>
        </p:spPr>
        <p:txBody>
          <a:bodyPr>
            <a:spAutoFit/>
          </a:bodyPr>
          <a:lstStyle/>
          <a:p>
            <a:pPr defTabSz="336550">
              <a:spcBef>
                <a:spcPct val="50000"/>
              </a:spcBef>
              <a:defRPr/>
            </a:pPr>
            <a:r>
              <a:rPr lang="en-US" b="0">
                <a:solidFill>
                  <a:srgbClr val="FFFFCC"/>
                </a:solidFill>
                <a:effectLst>
                  <a:outerShdw blurRad="38100" dist="38100" dir="2700000" algn="tl">
                    <a:srgbClr val="000000"/>
                  </a:outerShdw>
                </a:effectLst>
              </a:rPr>
              <a:t>A. </a:t>
            </a:r>
            <a:r>
              <a:rPr lang="en-US" b="0" u="sng">
                <a:solidFill>
                  <a:srgbClr val="FFFFCC"/>
                </a:solidFill>
                <a:effectLst>
                  <a:outerShdw blurRad="38100" dist="38100" dir="2700000" algn="tl">
                    <a:srgbClr val="000000"/>
                  </a:outerShdw>
                </a:effectLst>
              </a:rPr>
              <a:t>Show wisdom in our actions</a:t>
            </a:r>
            <a:endParaRPr lang="en-US" b="0">
              <a:solidFill>
                <a:srgbClr val="FFFFCC"/>
              </a:solidFill>
              <a:effectLst>
                <a:outerShdw blurRad="38100" dist="38100" dir="2700000" algn="tl">
                  <a:srgbClr val="000000"/>
                </a:outerShdw>
              </a:effectLst>
            </a:endParaRPr>
          </a:p>
          <a:p>
            <a:pPr defTabSz="336550">
              <a:spcBef>
                <a:spcPct val="50000"/>
              </a:spcBef>
              <a:defRPr/>
            </a:pPr>
            <a:r>
              <a:rPr lang="en-US" b="0">
                <a:solidFill>
                  <a:srgbClr val="FFFFCC"/>
                </a:solidFill>
                <a:effectLst>
                  <a:outerShdw blurRad="38100" dist="38100" dir="2700000" algn="tl">
                    <a:srgbClr val="000000"/>
                  </a:outerShdw>
                </a:effectLst>
              </a:rPr>
              <a:t>	1. Jas. 3:13 – show wisdom in actions</a:t>
            </a:r>
          </a:p>
          <a:p>
            <a:pPr defTabSz="336550">
              <a:spcBef>
                <a:spcPct val="50000"/>
              </a:spcBef>
              <a:defRPr/>
            </a:pPr>
            <a:r>
              <a:rPr lang="en-US" b="0">
                <a:solidFill>
                  <a:srgbClr val="FFFFCC"/>
                </a:solidFill>
                <a:effectLst>
                  <a:outerShdw blurRad="38100" dist="38100" dir="2700000" algn="tl">
                    <a:srgbClr val="000000"/>
                  </a:outerShdw>
                </a:effectLst>
              </a:rPr>
              <a:t>	2. Not by telling others how wise we are</a:t>
            </a:r>
          </a:p>
          <a:p>
            <a:pPr defTabSz="336550">
              <a:spcBef>
                <a:spcPct val="50000"/>
              </a:spcBef>
              <a:defRPr/>
            </a:pPr>
            <a:r>
              <a:rPr lang="en-US" b="0">
                <a:solidFill>
                  <a:srgbClr val="FFFFCC"/>
                </a:solidFill>
                <a:effectLst>
                  <a:outerShdw blurRad="38100" dist="38100" dir="2700000" algn="tl">
                    <a:srgbClr val="000000"/>
                  </a:outerShdw>
                </a:effectLst>
              </a:rPr>
              <a:t>	3. Show it in decisions we make, things say…</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00709">
                                            <p:txEl>
                                              <p:pRg st="1" end="1"/>
                                            </p:txEl>
                                          </p:spTgt>
                                        </p:tgtEl>
                                        <p:attrNameLst>
                                          <p:attrName>style.visibility</p:attrName>
                                        </p:attrNameLst>
                                      </p:cBhvr>
                                      <p:to>
                                        <p:strVal val="visible"/>
                                      </p:to>
                                    </p:set>
                                    <p:anim calcmode="lin" valueType="num">
                                      <p:cBhvr>
                                        <p:cTn id="7" dur="1000" fill="hold"/>
                                        <p:tgtEl>
                                          <p:spTgt spid="200709">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20070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0709">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00709">
                                            <p:txEl>
                                              <p:pRg st="2" end="2"/>
                                            </p:txEl>
                                          </p:spTgt>
                                        </p:tgtEl>
                                        <p:attrNameLst>
                                          <p:attrName>style.visibility</p:attrName>
                                        </p:attrNameLst>
                                      </p:cBhvr>
                                      <p:to>
                                        <p:strVal val="visible"/>
                                      </p:to>
                                    </p:set>
                                    <p:anim calcmode="lin" valueType="num">
                                      <p:cBhvr>
                                        <p:cTn id="14" dur="1000" fill="hold"/>
                                        <p:tgtEl>
                                          <p:spTgt spid="200709">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200709">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00709">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00709">
                                            <p:txEl>
                                              <p:pRg st="3" end="3"/>
                                            </p:txEl>
                                          </p:spTgt>
                                        </p:tgtEl>
                                        <p:attrNameLst>
                                          <p:attrName>style.visibility</p:attrName>
                                        </p:attrNameLst>
                                      </p:cBhvr>
                                      <p:to>
                                        <p:strVal val="visible"/>
                                      </p:to>
                                    </p:set>
                                    <p:anim calcmode="lin" valueType="num">
                                      <p:cBhvr>
                                        <p:cTn id="21" dur="1000" fill="hold"/>
                                        <p:tgtEl>
                                          <p:spTgt spid="200709">
                                            <p:txEl>
                                              <p:pRg st="3" end="3"/>
                                            </p:txEl>
                                          </p:spTgt>
                                        </p:tgtEl>
                                        <p:attrNameLst>
                                          <p:attrName>ppt_x</p:attrName>
                                        </p:attrNameLst>
                                      </p:cBhvr>
                                      <p:tavLst>
                                        <p:tav tm="0">
                                          <p:val>
                                            <p:strVal val="#ppt_x-.2"/>
                                          </p:val>
                                        </p:tav>
                                        <p:tav tm="100000">
                                          <p:val>
                                            <p:strVal val="#ppt_x"/>
                                          </p:val>
                                        </p:tav>
                                      </p:tavLst>
                                    </p:anim>
                                    <p:anim calcmode="lin" valueType="num">
                                      <p:cBhvr>
                                        <p:cTn id="22" dur="1000" fill="hold"/>
                                        <p:tgtEl>
                                          <p:spTgt spid="200709">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0070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pic>
        <p:nvPicPr>
          <p:cNvPr id="7" name="Picture 20" descr="http://www.creative-artists-guild.com/Photo%20Album/Spring%2008/First%20place%20sm.jpg">
            <a:extLst>
              <a:ext uri="{FF2B5EF4-FFF2-40B4-BE49-F238E27FC236}">
                <a16:creationId xmlns:a16="http://schemas.microsoft.com/office/drawing/2014/main" id="{509FD617-5946-433A-80F2-96B0AD61000A}"/>
              </a:ext>
            </a:extLst>
          </p:cNvPr>
          <p:cNvPicPr>
            <a:picLocks noChangeAspect="1" noChangeArrowheads="1"/>
          </p:cNvPicPr>
          <p:nvPr/>
        </p:nvPicPr>
        <p:blipFill>
          <a:blip r:embed="rId2" cstate="print"/>
          <a:srcRect/>
          <a:stretch>
            <a:fillRect/>
          </a:stretch>
        </p:blipFill>
        <p:spPr bwMode="auto">
          <a:xfrm>
            <a:off x="304800" y="2819400"/>
            <a:ext cx="2676326" cy="3810000"/>
          </a:xfrm>
          <a:prstGeom prst="rect">
            <a:avLst/>
          </a:prstGeom>
          <a:ln w="88900" cap="sq" cmpd="thickThin">
            <a:solidFill>
              <a:srgbClr val="000000"/>
            </a:solidFill>
            <a:prstDash val="solid"/>
            <a:miter lim="800000"/>
          </a:ln>
          <a:effectLst>
            <a:innerShdw blurRad="76200">
              <a:srgbClr val="000000"/>
            </a:innerShdw>
          </a:effectLst>
        </p:spPr>
      </p:pic>
      <p:sp>
        <p:nvSpPr>
          <p:cNvPr id="8" name="Rectangle 7">
            <a:extLst>
              <a:ext uri="{FF2B5EF4-FFF2-40B4-BE49-F238E27FC236}">
                <a16:creationId xmlns:a16="http://schemas.microsoft.com/office/drawing/2014/main" id="{D7E2FA45-F3BA-4298-B06A-C6EEE0B0F1D4}"/>
              </a:ext>
            </a:extLst>
          </p:cNvPr>
          <p:cNvSpPr/>
          <p:nvPr/>
        </p:nvSpPr>
        <p:spPr>
          <a:xfrm>
            <a:off x="2743200" y="685800"/>
            <a:ext cx="5791200" cy="3785652"/>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defRPr/>
            </a:pPr>
            <a:r>
              <a:rPr lang="en-US" sz="800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Wisdom</a:t>
            </a:r>
          </a:p>
          <a:p>
            <a:pPr algn="ctr">
              <a:defRPr/>
            </a:pPr>
            <a:r>
              <a:rPr lang="en-US" sz="800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&amp;</a:t>
            </a:r>
          </a:p>
          <a:p>
            <a:pPr algn="r">
              <a:defRPr/>
            </a:pPr>
            <a:r>
              <a:rPr lang="en-US" sz="800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Judgment</a:t>
            </a:r>
          </a:p>
        </p:txBody>
      </p:sp>
    </p:spTree>
  </p:cSld>
  <p:clrMapOvr>
    <a:masterClrMapping/>
  </p:clrMapOvr>
  <p:transition spd="slow">
    <p:diamon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2">
            <a:extLst>
              <a:ext uri="{FF2B5EF4-FFF2-40B4-BE49-F238E27FC236}">
                <a16:creationId xmlns:a16="http://schemas.microsoft.com/office/drawing/2014/main" id="{6EE97567-CF49-4BAB-BA53-8525FDDDB620}"/>
              </a:ext>
            </a:extLst>
          </p:cNvPr>
          <p:cNvSpPr>
            <a:spLocks noChangeArrowheads="1"/>
          </p:cNvSpPr>
          <p:nvPr/>
        </p:nvSpPr>
        <p:spPr bwMode="auto">
          <a:xfrm>
            <a:off x="1295400" y="304800"/>
            <a:ext cx="6705600" cy="914400"/>
          </a:xfrm>
          <a:prstGeom prst="bevel">
            <a:avLst>
              <a:gd name="adj" fmla="val 12500"/>
            </a:avLst>
          </a:prstGeom>
          <a:solidFill>
            <a:srgbClr val="FFFF66"/>
          </a:solidFill>
          <a:ln w="9525">
            <a:solidFill>
              <a:schemeClr val="accent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0">
                <a:latin typeface="Comic Sans MS" panose="030F0702030302020204" pitchFamily="66" charset="0"/>
              </a:rPr>
              <a:t>IV. Knowing How We Show It</a:t>
            </a:r>
          </a:p>
        </p:txBody>
      </p:sp>
      <p:sp>
        <p:nvSpPr>
          <p:cNvPr id="201731" name="Text Box 3">
            <a:extLst>
              <a:ext uri="{FF2B5EF4-FFF2-40B4-BE49-F238E27FC236}">
                <a16:creationId xmlns:a16="http://schemas.microsoft.com/office/drawing/2014/main" id="{5F0A5F45-3645-4742-AF1A-FDBBECFE91DE}"/>
              </a:ext>
            </a:extLst>
          </p:cNvPr>
          <p:cNvSpPr txBox="1">
            <a:spLocks noChangeArrowheads="1"/>
          </p:cNvSpPr>
          <p:nvPr/>
        </p:nvSpPr>
        <p:spPr bwMode="auto">
          <a:xfrm>
            <a:off x="914400" y="1676400"/>
            <a:ext cx="8229600" cy="4621213"/>
          </a:xfrm>
          <a:prstGeom prst="rect">
            <a:avLst/>
          </a:prstGeom>
          <a:noFill/>
          <a:ln w="9525">
            <a:noFill/>
            <a:miter lim="800000"/>
            <a:headEnd/>
            <a:tailEnd/>
          </a:ln>
          <a:effectLst/>
        </p:spPr>
        <p:txBody>
          <a:bodyPr>
            <a:spAutoFit/>
          </a:bodyPr>
          <a:lstStyle/>
          <a:p>
            <a:pPr defTabSz="336550">
              <a:lnSpc>
                <a:spcPct val="90000"/>
              </a:lnSpc>
              <a:spcBef>
                <a:spcPct val="50000"/>
              </a:spcBef>
              <a:defRPr/>
            </a:pPr>
            <a:r>
              <a:rPr lang="en-US" b="0">
                <a:solidFill>
                  <a:srgbClr val="FFFFCC"/>
                </a:solidFill>
                <a:effectLst>
                  <a:outerShdw blurRad="38100" dist="38100" dir="2700000" algn="tl">
                    <a:srgbClr val="000000"/>
                  </a:outerShdw>
                </a:effectLst>
              </a:rPr>
              <a:t>A. </a:t>
            </a:r>
            <a:r>
              <a:rPr lang="en-US" b="0" u="sng">
                <a:solidFill>
                  <a:srgbClr val="FFFFCC"/>
                </a:solidFill>
                <a:effectLst>
                  <a:outerShdw blurRad="38100" dist="38100" dir="2700000" algn="tl">
                    <a:srgbClr val="000000"/>
                  </a:outerShdw>
                </a:effectLst>
              </a:rPr>
              <a:t>Show wisdom in our actions</a:t>
            </a:r>
            <a:endParaRPr lang="en-US" b="0">
              <a:solidFill>
                <a:srgbClr val="FFFFCC"/>
              </a:solidFill>
              <a:effectLst>
                <a:outerShdw blurRad="38100" dist="38100" dir="2700000" algn="tl">
                  <a:srgbClr val="000000"/>
                </a:outerShdw>
              </a:effectLst>
            </a:endParaRPr>
          </a:p>
          <a:p>
            <a:pPr defTabSz="336550">
              <a:lnSpc>
                <a:spcPct val="90000"/>
              </a:lnSpc>
              <a:spcBef>
                <a:spcPct val="50000"/>
              </a:spcBef>
              <a:defRPr/>
            </a:pPr>
            <a:r>
              <a:rPr lang="en-US" b="0">
                <a:solidFill>
                  <a:srgbClr val="FFFFCC"/>
                </a:solidFill>
                <a:effectLst>
                  <a:outerShdw blurRad="38100" dist="38100" dir="2700000" algn="tl">
                    <a:srgbClr val="000000"/>
                  </a:outerShdw>
                </a:effectLst>
              </a:rPr>
              <a:t>B. </a:t>
            </a:r>
            <a:r>
              <a:rPr lang="en-US" b="0" u="sng">
                <a:solidFill>
                  <a:srgbClr val="FFFFCC"/>
                </a:solidFill>
                <a:effectLst>
                  <a:outerShdw blurRad="38100" dist="38100" dir="2700000" algn="tl">
                    <a:srgbClr val="000000"/>
                  </a:outerShdw>
                </a:effectLst>
              </a:rPr>
              <a:t>Problem with bad judgment – not thinking</a:t>
            </a:r>
          </a:p>
          <a:p>
            <a:pPr defTabSz="336550">
              <a:lnSpc>
                <a:spcPct val="90000"/>
              </a:lnSpc>
              <a:spcBef>
                <a:spcPct val="50000"/>
              </a:spcBef>
              <a:defRPr/>
            </a:pPr>
            <a:r>
              <a:rPr lang="en-US" b="0">
                <a:solidFill>
                  <a:srgbClr val="FFFFCC"/>
                </a:solidFill>
                <a:effectLst>
                  <a:outerShdw blurRad="38100" dist="38100" dir="2700000" algn="tl">
                    <a:srgbClr val="000000"/>
                  </a:outerShdw>
                </a:effectLst>
              </a:rPr>
              <a:t>	1. Have a limited focus</a:t>
            </a:r>
          </a:p>
          <a:p>
            <a:pPr defTabSz="336550">
              <a:lnSpc>
                <a:spcPct val="90000"/>
              </a:lnSpc>
              <a:spcBef>
                <a:spcPct val="50000"/>
              </a:spcBef>
              <a:defRPr/>
            </a:pPr>
            <a:r>
              <a:rPr lang="en-US" b="0">
                <a:solidFill>
                  <a:srgbClr val="FFFFCC"/>
                </a:solidFill>
                <a:effectLst>
                  <a:outerShdw blurRad="38100" dist="38100" dir="2700000" algn="tl">
                    <a:srgbClr val="000000"/>
                  </a:outerShdw>
                </a:effectLst>
              </a:rPr>
              <a:t>	2. Look ahead &amp; beyond (i.e. Jas. 1:5)</a:t>
            </a:r>
          </a:p>
          <a:p>
            <a:pPr defTabSz="336550">
              <a:lnSpc>
                <a:spcPct val="90000"/>
              </a:lnSpc>
              <a:spcBef>
                <a:spcPct val="50000"/>
              </a:spcBef>
              <a:defRPr/>
            </a:pPr>
            <a:r>
              <a:rPr lang="en-US" b="0">
                <a:solidFill>
                  <a:srgbClr val="FFFFCC"/>
                </a:solidFill>
                <a:effectLst>
                  <a:outerShdw blurRad="38100" dist="38100" dir="2700000" algn="tl">
                    <a:srgbClr val="000000"/>
                  </a:outerShdw>
                </a:effectLst>
              </a:rPr>
              <a:t>	3. See consequences, where this will lead, 				whether we can be consistent</a:t>
            </a:r>
          </a:p>
          <a:p>
            <a:pPr defTabSz="336550">
              <a:lnSpc>
                <a:spcPct val="90000"/>
              </a:lnSpc>
              <a:spcBef>
                <a:spcPct val="50000"/>
              </a:spcBef>
              <a:defRPr/>
            </a:pPr>
            <a:r>
              <a:rPr lang="en-US" b="0">
                <a:solidFill>
                  <a:srgbClr val="FFFFCC"/>
                </a:solidFill>
                <a:effectLst>
                  <a:outerShdw blurRad="38100" dist="38100" dir="2700000" algn="tl">
                    <a:srgbClr val="000000"/>
                  </a:outerShdw>
                </a:effectLst>
              </a:rPr>
              <a:t>	4. “We are made wise not by the recollection 		of our past, but by the responsibility for 			our future” (G. B. Shaw)</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01731">
                                            <p:txEl>
                                              <p:pRg st="2" end="2"/>
                                            </p:txEl>
                                          </p:spTgt>
                                        </p:tgtEl>
                                        <p:attrNameLst>
                                          <p:attrName>style.visibility</p:attrName>
                                        </p:attrNameLst>
                                      </p:cBhvr>
                                      <p:to>
                                        <p:strVal val="visible"/>
                                      </p:to>
                                    </p:set>
                                    <p:anim calcmode="lin" valueType="num">
                                      <p:cBhvr>
                                        <p:cTn id="7" dur="1000" fill="hold"/>
                                        <p:tgtEl>
                                          <p:spTgt spid="201731">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201731">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201731">
                                            <p:txEl>
                                              <p:pRg st="2" end="2"/>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01731">
                                            <p:txEl>
                                              <p:pRg st="3" end="3"/>
                                            </p:txEl>
                                          </p:spTgt>
                                        </p:tgtEl>
                                        <p:attrNameLst>
                                          <p:attrName>style.visibility</p:attrName>
                                        </p:attrNameLst>
                                      </p:cBhvr>
                                      <p:to>
                                        <p:strVal val="visible"/>
                                      </p:to>
                                    </p:set>
                                    <p:anim calcmode="lin" valueType="num">
                                      <p:cBhvr>
                                        <p:cTn id="14" dur="1000" fill="hold"/>
                                        <p:tgtEl>
                                          <p:spTgt spid="201731">
                                            <p:txEl>
                                              <p:pRg st="3" end="3"/>
                                            </p:txEl>
                                          </p:spTgt>
                                        </p:tgtEl>
                                        <p:attrNameLst>
                                          <p:attrName>ppt_w</p:attrName>
                                        </p:attrNameLst>
                                      </p:cBhvr>
                                      <p:tavLst>
                                        <p:tav tm="0">
                                          <p:val>
                                            <p:strVal val="#ppt_w*0.70"/>
                                          </p:val>
                                        </p:tav>
                                        <p:tav tm="100000">
                                          <p:val>
                                            <p:strVal val="#ppt_w"/>
                                          </p:val>
                                        </p:tav>
                                      </p:tavLst>
                                    </p:anim>
                                    <p:anim calcmode="lin" valueType="num">
                                      <p:cBhvr>
                                        <p:cTn id="15" dur="1000" fill="hold"/>
                                        <p:tgtEl>
                                          <p:spTgt spid="201731">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201731">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01731">
                                            <p:txEl>
                                              <p:pRg st="4" end="4"/>
                                            </p:txEl>
                                          </p:spTgt>
                                        </p:tgtEl>
                                        <p:attrNameLst>
                                          <p:attrName>style.visibility</p:attrName>
                                        </p:attrNameLst>
                                      </p:cBhvr>
                                      <p:to>
                                        <p:strVal val="visible"/>
                                      </p:to>
                                    </p:set>
                                    <p:anim calcmode="lin" valueType="num">
                                      <p:cBhvr>
                                        <p:cTn id="21" dur="1000" fill="hold"/>
                                        <p:tgtEl>
                                          <p:spTgt spid="201731">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201731">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201731">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01731">
                                            <p:txEl>
                                              <p:pRg st="5" end="5"/>
                                            </p:txEl>
                                          </p:spTgt>
                                        </p:tgtEl>
                                        <p:attrNameLst>
                                          <p:attrName>style.visibility</p:attrName>
                                        </p:attrNameLst>
                                      </p:cBhvr>
                                      <p:to>
                                        <p:strVal val="visible"/>
                                      </p:to>
                                    </p:set>
                                    <p:anim calcmode="lin" valueType="num">
                                      <p:cBhvr>
                                        <p:cTn id="28" dur="1000" fill="hold"/>
                                        <p:tgtEl>
                                          <p:spTgt spid="201731">
                                            <p:txEl>
                                              <p:pRg st="5" end="5"/>
                                            </p:txEl>
                                          </p:spTgt>
                                        </p:tgtEl>
                                        <p:attrNameLst>
                                          <p:attrName>ppt_w</p:attrName>
                                        </p:attrNameLst>
                                      </p:cBhvr>
                                      <p:tavLst>
                                        <p:tav tm="0">
                                          <p:val>
                                            <p:strVal val="#ppt_w*0.70"/>
                                          </p:val>
                                        </p:tav>
                                        <p:tav tm="100000">
                                          <p:val>
                                            <p:strVal val="#ppt_w"/>
                                          </p:val>
                                        </p:tav>
                                      </p:tavLst>
                                    </p:anim>
                                    <p:anim calcmode="lin" valueType="num">
                                      <p:cBhvr>
                                        <p:cTn id="29" dur="1000" fill="hold"/>
                                        <p:tgtEl>
                                          <p:spTgt spid="201731">
                                            <p:txEl>
                                              <p:pRg st="5" end="5"/>
                                            </p:txEl>
                                          </p:spTgt>
                                        </p:tgtEl>
                                        <p:attrNameLst>
                                          <p:attrName>ppt_h</p:attrName>
                                        </p:attrNameLst>
                                      </p:cBhvr>
                                      <p:tavLst>
                                        <p:tav tm="0">
                                          <p:val>
                                            <p:strVal val="#ppt_h"/>
                                          </p:val>
                                        </p:tav>
                                        <p:tav tm="100000">
                                          <p:val>
                                            <p:strVal val="#ppt_h"/>
                                          </p:val>
                                        </p:tav>
                                      </p:tavLst>
                                    </p:anim>
                                    <p:animEffect transition="in" filter="fade">
                                      <p:cBhvr>
                                        <p:cTn id="30" dur="1000"/>
                                        <p:tgtEl>
                                          <p:spTgt spid="2017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6" descr="MPj04022220000[1]">
            <a:extLst>
              <a:ext uri="{FF2B5EF4-FFF2-40B4-BE49-F238E27FC236}">
                <a16:creationId xmlns:a16="http://schemas.microsoft.com/office/drawing/2014/main" id="{91BBCFEB-2770-4FAA-AA04-C90A168963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746375"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WordArt 7">
            <a:extLst>
              <a:ext uri="{FF2B5EF4-FFF2-40B4-BE49-F238E27FC236}">
                <a16:creationId xmlns:a16="http://schemas.microsoft.com/office/drawing/2014/main" id="{E454AE52-E8D3-4D1A-BD16-E63B2D2CE9DD}"/>
              </a:ext>
            </a:extLst>
          </p:cNvPr>
          <p:cNvSpPr>
            <a:spLocks noChangeArrowheads="1" noChangeShapeType="1" noTextEdit="1"/>
          </p:cNvSpPr>
          <p:nvPr/>
        </p:nvSpPr>
        <p:spPr bwMode="auto">
          <a:xfrm>
            <a:off x="3657600" y="838200"/>
            <a:ext cx="4267200" cy="914400"/>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panose="020B0A04020102020204" pitchFamily="34" charset="0"/>
              </a:rPr>
              <a:t>Looking Ahead</a:t>
            </a:r>
          </a:p>
        </p:txBody>
      </p:sp>
      <p:sp>
        <p:nvSpPr>
          <p:cNvPr id="203784" name="Text Box 8">
            <a:extLst>
              <a:ext uri="{FF2B5EF4-FFF2-40B4-BE49-F238E27FC236}">
                <a16:creationId xmlns:a16="http://schemas.microsoft.com/office/drawing/2014/main" id="{BE812321-7BF1-40B3-9A10-6268040BC696}"/>
              </a:ext>
            </a:extLst>
          </p:cNvPr>
          <p:cNvSpPr txBox="1">
            <a:spLocks noChangeArrowheads="1"/>
          </p:cNvSpPr>
          <p:nvPr/>
        </p:nvSpPr>
        <p:spPr bwMode="auto">
          <a:xfrm>
            <a:off x="1600200" y="2514600"/>
            <a:ext cx="6096000" cy="3725863"/>
          </a:xfrm>
          <a:prstGeom prst="rect">
            <a:avLst/>
          </a:prstGeom>
          <a:noFill/>
          <a:ln w="9525">
            <a:noFill/>
            <a:miter lim="800000"/>
            <a:headEnd/>
            <a:tailEnd/>
          </a:ln>
          <a:effectLst/>
        </p:spPr>
        <p:txBody>
          <a:bodyPr>
            <a:spAutoFit/>
          </a:bodyPr>
          <a:lstStyle/>
          <a:p>
            <a:pPr>
              <a:spcBef>
                <a:spcPct val="50000"/>
              </a:spcBef>
              <a:buFontTx/>
              <a:buChar char="•"/>
              <a:defRPr/>
            </a:pPr>
            <a:r>
              <a:rPr lang="en-US">
                <a:solidFill>
                  <a:srgbClr val="FFFFCC"/>
                </a:solidFill>
                <a:effectLst>
                  <a:outerShdw blurRad="38100" dist="38100" dir="2700000" algn="tl">
                    <a:srgbClr val="000000"/>
                  </a:outerShdw>
                </a:effectLst>
              </a:rPr>
              <a:t> See Dangers</a:t>
            </a:r>
          </a:p>
          <a:p>
            <a:pPr>
              <a:spcBef>
                <a:spcPct val="50000"/>
              </a:spcBef>
              <a:buFontTx/>
              <a:buChar char="•"/>
              <a:defRPr/>
            </a:pPr>
            <a:r>
              <a:rPr lang="en-US">
                <a:solidFill>
                  <a:srgbClr val="FFFFCC"/>
                </a:solidFill>
                <a:effectLst>
                  <a:outerShdw blurRad="38100" dist="38100" dir="2700000" algn="tl">
                    <a:srgbClr val="000000"/>
                  </a:outerShdw>
                </a:effectLst>
              </a:rPr>
              <a:t> How things look to others</a:t>
            </a:r>
          </a:p>
          <a:p>
            <a:pPr>
              <a:spcBef>
                <a:spcPct val="50000"/>
              </a:spcBef>
              <a:buFontTx/>
              <a:buChar char="•"/>
              <a:defRPr/>
            </a:pPr>
            <a:r>
              <a:rPr lang="en-US">
                <a:solidFill>
                  <a:srgbClr val="FFFFCC"/>
                </a:solidFill>
                <a:effectLst>
                  <a:outerShdw blurRad="38100" dist="38100" dir="2700000" algn="tl">
                    <a:srgbClr val="000000"/>
                  </a:outerShdw>
                </a:effectLst>
              </a:rPr>
              <a:t> How others are affected</a:t>
            </a:r>
          </a:p>
          <a:p>
            <a:pPr>
              <a:spcBef>
                <a:spcPct val="50000"/>
              </a:spcBef>
              <a:buFontTx/>
              <a:buChar char="•"/>
              <a:defRPr/>
            </a:pPr>
            <a:r>
              <a:rPr lang="en-US">
                <a:solidFill>
                  <a:srgbClr val="FFFFCC"/>
                </a:solidFill>
                <a:effectLst>
                  <a:outerShdw blurRad="38100" dist="38100" dir="2700000" algn="tl">
                    <a:srgbClr val="000000"/>
                  </a:outerShdw>
                </a:effectLst>
              </a:rPr>
              <a:t> How we come across</a:t>
            </a:r>
          </a:p>
          <a:p>
            <a:pPr>
              <a:spcBef>
                <a:spcPct val="50000"/>
              </a:spcBef>
              <a:buFontTx/>
              <a:buChar char="•"/>
              <a:defRPr/>
            </a:pPr>
            <a:r>
              <a:rPr lang="en-US">
                <a:solidFill>
                  <a:srgbClr val="FFFFCC"/>
                </a:solidFill>
                <a:effectLst>
                  <a:outerShdw blurRad="38100" dist="38100" dir="2700000" algn="tl">
                    <a:srgbClr val="000000"/>
                  </a:outerShdw>
                </a:effectLst>
              </a:rPr>
              <a:t> Any precedent we set</a:t>
            </a:r>
          </a:p>
          <a:p>
            <a:pPr>
              <a:spcBef>
                <a:spcPct val="50000"/>
              </a:spcBef>
              <a:buFontTx/>
              <a:buChar char="•"/>
              <a:defRPr/>
            </a:pPr>
            <a:r>
              <a:rPr lang="en-US">
                <a:solidFill>
                  <a:srgbClr val="FFFFCC"/>
                </a:solidFill>
                <a:effectLst>
                  <a:outerShdw blurRad="38100" dist="38100" dir="2700000" algn="tl">
                    <a:srgbClr val="000000"/>
                  </a:outerShdw>
                </a:effectLst>
              </a:rPr>
              <a:t> Consequences of what I allow</a:t>
            </a:r>
          </a:p>
        </p:txBody>
      </p:sp>
    </p:spTree>
  </p:cSld>
  <p:clrMapOvr>
    <a:masterClrMapping/>
  </p:clrMapOvr>
  <p:transition spd="slow">
    <p:diamon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2">
            <a:extLst>
              <a:ext uri="{FF2B5EF4-FFF2-40B4-BE49-F238E27FC236}">
                <a16:creationId xmlns:a16="http://schemas.microsoft.com/office/drawing/2014/main" id="{6C7E8C48-97E2-4D21-B36A-F186425B3AEA}"/>
              </a:ext>
            </a:extLst>
          </p:cNvPr>
          <p:cNvSpPr>
            <a:spLocks noChangeArrowheads="1"/>
          </p:cNvSpPr>
          <p:nvPr/>
        </p:nvSpPr>
        <p:spPr bwMode="auto">
          <a:xfrm>
            <a:off x="1295400" y="304800"/>
            <a:ext cx="6705600" cy="914400"/>
          </a:xfrm>
          <a:prstGeom prst="bevel">
            <a:avLst>
              <a:gd name="adj" fmla="val 12500"/>
            </a:avLst>
          </a:prstGeom>
          <a:solidFill>
            <a:srgbClr val="FFFF66"/>
          </a:solidFill>
          <a:ln w="9525">
            <a:solidFill>
              <a:schemeClr val="accent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0">
                <a:latin typeface="Comic Sans MS" panose="030F0702030302020204" pitchFamily="66" charset="0"/>
              </a:rPr>
              <a:t>IV. Knowing How We Show It</a:t>
            </a:r>
          </a:p>
        </p:txBody>
      </p:sp>
      <p:sp>
        <p:nvSpPr>
          <p:cNvPr id="202755" name="Text Box 3">
            <a:extLst>
              <a:ext uri="{FF2B5EF4-FFF2-40B4-BE49-F238E27FC236}">
                <a16:creationId xmlns:a16="http://schemas.microsoft.com/office/drawing/2014/main" id="{F5EDBDE5-1269-4706-8028-067B4B6ADF48}"/>
              </a:ext>
            </a:extLst>
          </p:cNvPr>
          <p:cNvSpPr txBox="1">
            <a:spLocks noChangeArrowheads="1"/>
          </p:cNvSpPr>
          <p:nvPr/>
        </p:nvSpPr>
        <p:spPr bwMode="auto">
          <a:xfrm>
            <a:off x="914400" y="1676400"/>
            <a:ext cx="8229600" cy="1673225"/>
          </a:xfrm>
          <a:prstGeom prst="rect">
            <a:avLst/>
          </a:prstGeom>
          <a:noFill/>
          <a:ln w="9525">
            <a:noFill/>
            <a:miter lim="800000"/>
            <a:headEnd/>
            <a:tailEnd/>
          </a:ln>
          <a:effectLst/>
        </p:spPr>
        <p:txBody>
          <a:bodyPr>
            <a:spAutoFit/>
          </a:bodyPr>
          <a:lstStyle/>
          <a:p>
            <a:pPr defTabSz="336550">
              <a:lnSpc>
                <a:spcPct val="90000"/>
              </a:lnSpc>
              <a:spcBef>
                <a:spcPct val="50000"/>
              </a:spcBef>
              <a:defRPr/>
            </a:pPr>
            <a:r>
              <a:rPr lang="en-US" b="0">
                <a:solidFill>
                  <a:srgbClr val="FFFFCC"/>
                </a:solidFill>
                <a:effectLst>
                  <a:outerShdw blurRad="38100" dist="38100" dir="2700000" algn="tl">
                    <a:srgbClr val="000000"/>
                  </a:outerShdw>
                </a:effectLst>
              </a:rPr>
              <a:t>A. </a:t>
            </a:r>
            <a:r>
              <a:rPr lang="en-US" b="0" u="sng">
                <a:solidFill>
                  <a:srgbClr val="FFFFCC"/>
                </a:solidFill>
                <a:effectLst>
                  <a:outerShdw blurRad="38100" dist="38100" dir="2700000" algn="tl">
                    <a:srgbClr val="000000"/>
                  </a:outerShdw>
                </a:effectLst>
              </a:rPr>
              <a:t>Show wisdom in our actions</a:t>
            </a:r>
            <a:endParaRPr lang="en-US" b="0">
              <a:solidFill>
                <a:srgbClr val="FFFFCC"/>
              </a:solidFill>
              <a:effectLst>
                <a:outerShdw blurRad="38100" dist="38100" dir="2700000" algn="tl">
                  <a:srgbClr val="000000"/>
                </a:outerShdw>
              </a:effectLst>
            </a:endParaRPr>
          </a:p>
          <a:p>
            <a:pPr defTabSz="336550">
              <a:lnSpc>
                <a:spcPct val="90000"/>
              </a:lnSpc>
              <a:spcBef>
                <a:spcPct val="50000"/>
              </a:spcBef>
              <a:defRPr/>
            </a:pPr>
            <a:r>
              <a:rPr lang="en-US" b="0">
                <a:solidFill>
                  <a:srgbClr val="FFFFCC"/>
                </a:solidFill>
                <a:effectLst>
                  <a:outerShdw blurRad="38100" dist="38100" dir="2700000" algn="tl">
                    <a:srgbClr val="000000"/>
                  </a:outerShdw>
                </a:effectLst>
              </a:rPr>
              <a:t>B. </a:t>
            </a:r>
            <a:r>
              <a:rPr lang="en-US" b="0" u="sng">
                <a:solidFill>
                  <a:srgbClr val="FFFFCC"/>
                </a:solidFill>
                <a:effectLst>
                  <a:outerShdw blurRad="38100" dist="38100" dir="2700000" algn="tl">
                    <a:srgbClr val="000000"/>
                  </a:outerShdw>
                </a:effectLst>
              </a:rPr>
              <a:t>Problem with bad judgment – not thinking</a:t>
            </a:r>
            <a:endParaRPr lang="en-US" b="0">
              <a:solidFill>
                <a:srgbClr val="FFFFCC"/>
              </a:solidFill>
              <a:effectLst>
                <a:outerShdw blurRad="38100" dist="38100" dir="2700000" algn="tl">
                  <a:srgbClr val="000000"/>
                </a:outerShdw>
              </a:effectLst>
            </a:endParaRPr>
          </a:p>
          <a:p>
            <a:pPr defTabSz="336550">
              <a:lnSpc>
                <a:spcPct val="90000"/>
              </a:lnSpc>
              <a:spcBef>
                <a:spcPct val="50000"/>
              </a:spcBef>
              <a:defRPr/>
            </a:pPr>
            <a:r>
              <a:rPr lang="en-US" b="0">
                <a:solidFill>
                  <a:srgbClr val="FFFFCC"/>
                </a:solidFill>
                <a:effectLst>
                  <a:outerShdw blurRad="38100" dist="38100" dir="2700000" algn="tl">
                    <a:srgbClr val="000000"/>
                  </a:outerShdw>
                </a:effectLst>
              </a:rPr>
              <a:t>C. </a:t>
            </a:r>
            <a:r>
              <a:rPr lang="en-US" b="0" u="sng">
                <a:solidFill>
                  <a:srgbClr val="FFFFCC"/>
                </a:solidFill>
                <a:effectLst>
                  <a:outerShdw blurRad="38100" dist="38100" dir="2700000" algn="tl">
                    <a:srgbClr val="000000"/>
                  </a:outerShdw>
                </a:effectLst>
              </a:rPr>
              <a:t>Not Rash – but Deliberate</a:t>
            </a:r>
          </a:p>
        </p:txBody>
      </p:sp>
    </p:spTree>
  </p:cSld>
  <p:clrMapOvr>
    <a:masterClrMapping/>
  </p:clrMapOvr>
  <p:transition spd="slow">
    <p:diamon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5" name="Text Box 5">
            <a:extLst>
              <a:ext uri="{FF2B5EF4-FFF2-40B4-BE49-F238E27FC236}">
                <a16:creationId xmlns:a16="http://schemas.microsoft.com/office/drawing/2014/main" id="{587FFF11-2807-4D3A-9595-79ED403D560D}"/>
              </a:ext>
            </a:extLst>
          </p:cNvPr>
          <p:cNvSpPr txBox="1">
            <a:spLocks noChangeArrowheads="1"/>
          </p:cNvSpPr>
          <p:nvPr/>
        </p:nvSpPr>
        <p:spPr bwMode="auto">
          <a:xfrm>
            <a:off x="2209800" y="76200"/>
            <a:ext cx="4648200" cy="762000"/>
          </a:xfrm>
          <a:prstGeom prst="rect">
            <a:avLst/>
          </a:prstGeom>
          <a:noFill/>
          <a:ln w="9525">
            <a:noFill/>
            <a:miter lim="800000"/>
            <a:headEnd/>
            <a:tailEnd/>
          </a:ln>
          <a:effectLst/>
        </p:spPr>
        <p:txBody>
          <a:bodyPr>
            <a:spAutoFit/>
          </a:bodyPr>
          <a:lstStyle/>
          <a:p>
            <a:pPr algn="ctr">
              <a:spcBef>
                <a:spcPct val="50000"/>
              </a:spcBef>
              <a:defRPr/>
            </a:pPr>
            <a:r>
              <a:rPr lang="en-US" sz="4400" u="sng">
                <a:solidFill>
                  <a:schemeClr val="bg1"/>
                </a:solidFill>
                <a:effectLst>
                  <a:outerShdw blurRad="38100" dist="38100" dir="2700000" algn="tl">
                    <a:srgbClr val="000000"/>
                  </a:outerShdw>
                </a:effectLst>
              </a:rPr>
              <a:t>Not Rash</a:t>
            </a:r>
          </a:p>
        </p:txBody>
      </p:sp>
      <p:sp>
        <p:nvSpPr>
          <p:cNvPr id="58371" name="Text Box 6">
            <a:extLst>
              <a:ext uri="{FF2B5EF4-FFF2-40B4-BE49-F238E27FC236}">
                <a16:creationId xmlns:a16="http://schemas.microsoft.com/office/drawing/2014/main" id="{047F0EBA-A57E-468C-B533-E0470EB796F0}"/>
              </a:ext>
            </a:extLst>
          </p:cNvPr>
          <p:cNvSpPr txBox="1">
            <a:spLocks noChangeArrowheads="1"/>
          </p:cNvSpPr>
          <p:nvPr/>
        </p:nvSpPr>
        <p:spPr bwMode="auto">
          <a:xfrm>
            <a:off x="838200" y="990600"/>
            <a:ext cx="7391400" cy="1806575"/>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u="sng">
                <a:latin typeface="Times New Roman" panose="02020603050405020304" pitchFamily="18" charset="0"/>
              </a:rPr>
              <a:t>Eccl 5:2</a:t>
            </a:r>
          </a:p>
          <a:p>
            <a:pPr algn="ctr">
              <a:spcBef>
                <a:spcPct val="0"/>
              </a:spcBef>
              <a:buFontTx/>
              <a:buNone/>
            </a:pPr>
            <a:endParaRPr lang="en-US" altLang="en-US" sz="1200" u="sng">
              <a:latin typeface="Times New Roman" panose="02020603050405020304" pitchFamily="18" charset="0"/>
            </a:endParaRPr>
          </a:p>
          <a:p>
            <a:pPr>
              <a:spcBef>
                <a:spcPct val="0"/>
              </a:spcBef>
              <a:buFontTx/>
              <a:buNone/>
            </a:pPr>
            <a:r>
              <a:rPr lang="en-US" altLang="en-US" sz="2400" b="0">
                <a:latin typeface="Times New Roman" panose="02020603050405020304" pitchFamily="18" charset="0"/>
              </a:rPr>
              <a:t>Do not be rash with your mouth, And let not your heart utter anything hastily before God. For God is in heaven, and you on earth; Therefore let your words be few. </a:t>
            </a:r>
          </a:p>
        </p:txBody>
      </p:sp>
      <p:sp>
        <p:nvSpPr>
          <p:cNvPr id="58372" name="Text Box 7">
            <a:extLst>
              <a:ext uri="{FF2B5EF4-FFF2-40B4-BE49-F238E27FC236}">
                <a16:creationId xmlns:a16="http://schemas.microsoft.com/office/drawing/2014/main" id="{63F2244C-BE27-46EB-921B-2E1FC35F3FAB}"/>
              </a:ext>
            </a:extLst>
          </p:cNvPr>
          <p:cNvSpPr txBox="1">
            <a:spLocks noChangeArrowheads="1"/>
          </p:cNvSpPr>
          <p:nvPr/>
        </p:nvSpPr>
        <p:spPr bwMode="auto">
          <a:xfrm>
            <a:off x="838200" y="2994025"/>
            <a:ext cx="7391400" cy="1349375"/>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u="sng">
                <a:latin typeface="Times New Roman" panose="02020603050405020304" pitchFamily="18" charset="0"/>
              </a:rPr>
              <a:t>Prov. 15:28</a:t>
            </a:r>
          </a:p>
          <a:p>
            <a:pPr algn="ctr">
              <a:spcBef>
                <a:spcPct val="0"/>
              </a:spcBef>
              <a:buFontTx/>
              <a:buNone/>
            </a:pPr>
            <a:endParaRPr lang="en-US" altLang="en-US" sz="1000" u="sng">
              <a:latin typeface="Times New Roman" panose="02020603050405020304" pitchFamily="18" charset="0"/>
            </a:endParaRPr>
          </a:p>
          <a:p>
            <a:pPr>
              <a:spcBef>
                <a:spcPct val="0"/>
              </a:spcBef>
              <a:buFontTx/>
              <a:buNone/>
            </a:pPr>
            <a:r>
              <a:rPr lang="en-US" altLang="en-US" sz="2400" b="0">
                <a:latin typeface="Times New Roman" panose="02020603050405020304" pitchFamily="18" charset="0"/>
              </a:rPr>
              <a:t>The heart of the righteous studies how to answer, But the mouth of the wicked pours forth evil. </a:t>
            </a:r>
            <a:endParaRPr lang="en-US" altLang="en-US" sz="2000" b="0">
              <a:latin typeface="Times New Roman" panose="02020603050405020304" pitchFamily="18" charset="0"/>
            </a:endParaRPr>
          </a:p>
        </p:txBody>
      </p:sp>
      <p:sp>
        <p:nvSpPr>
          <p:cNvPr id="204808" name="Text Box 8">
            <a:extLst>
              <a:ext uri="{FF2B5EF4-FFF2-40B4-BE49-F238E27FC236}">
                <a16:creationId xmlns:a16="http://schemas.microsoft.com/office/drawing/2014/main" id="{D6BE9999-44A2-4A9F-B5E4-83F30A7314D2}"/>
              </a:ext>
            </a:extLst>
          </p:cNvPr>
          <p:cNvSpPr txBox="1">
            <a:spLocks noChangeArrowheads="1"/>
          </p:cNvSpPr>
          <p:nvPr/>
        </p:nvSpPr>
        <p:spPr bwMode="auto">
          <a:xfrm>
            <a:off x="1066800" y="4800600"/>
            <a:ext cx="7086600" cy="1673225"/>
          </a:xfrm>
          <a:prstGeom prst="rect">
            <a:avLst/>
          </a:prstGeom>
          <a:noFill/>
          <a:ln w="9525">
            <a:noFill/>
            <a:miter lim="800000"/>
            <a:headEnd/>
            <a:tailEnd/>
          </a:ln>
          <a:effectLst/>
        </p:spPr>
        <p:txBody>
          <a:bodyPr>
            <a:spAutoFit/>
          </a:bodyPr>
          <a:lstStyle/>
          <a:p>
            <a:pPr>
              <a:lnSpc>
                <a:spcPct val="90000"/>
              </a:lnSpc>
              <a:spcBef>
                <a:spcPct val="50000"/>
              </a:spcBef>
              <a:buFontTx/>
              <a:buChar char="•"/>
              <a:defRPr/>
            </a:pPr>
            <a:r>
              <a:rPr lang="en-US">
                <a:solidFill>
                  <a:srgbClr val="FFFFCC"/>
                </a:solidFill>
                <a:effectLst>
                  <a:outerShdw blurRad="38100" dist="38100" dir="2700000" algn="tl">
                    <a:srgbClr val="000000"/>
                  </a:outerShdw>
                </a:effectLst>
              </a:rPr>
              <a:t> Time to answer</a:t>
            </a:r>
          </a:p>
          <a:p>
            <a:pPr>
              <a:lnSpc>
                <a:spcPct val="90000"/>
              </a:lnSpc>
              <a:spcBef>
                <a:spcPct val="50000"/>
              </a:spcBef>
              <a:buFontTx/>
              <a:buChar char="•"/>
              <a:defRPr/>
            </a:pPr>
            <a:r>
              <a:rPr lang="en-US">
                <a:solidFill>
                  <a:srgbClr val="FFFFCC"/>
                </a:solidFill>
                <a:effectLst>
                  <a:outerShdw blurRad="38100" dist="38100" dir="2700000" algn="tl">
                    <a:srgbClr val="000000"/>
                  </a:outerShdw>
                </a:effectLst>
              </a:rPr>
              <a:t> Time to think things through</a:t>
            </a:r>
          </a:p>
          <a:p>
            <a:pPr>
              <a:lnSpc>
                <a:spcPct val="90000"/>
              </a:lnSpc>
              <a:spcBef>
                <a:spcPct val="50000"/>
              </a:spcBef>
              <a:buFontTx/>
              <a:buChar char="•"/>
              <a:defRPr/>
            </a:pPr>
            <a:r>
              <a:rPr lang="en-US">
                <a:solidFill>
                  <a:srgbClr val="FFFFCC"/>
                </a:solidFill>
                <a:effectLst>
                  <a:outerShdw blurRad="38100" dist="38100" dir="2700000" algn="tl">
                    <a:srgbClr val="000000"/>
                  </a:outerShdw>
                </a:effectLst>
              </a:rPr>
              <a:t> Not quick to make decisions</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04808"/>
                                        </p:tgtEl>
                                        <p:attrNameLst>
                                          <p:attrName>style.visibility</p:attrName>
                                        </p:attrNameLst>
                                      </p:cBhvr>
                                      <p:to>
                                        <p:strVal val="visible"/>
                                      </p:to>
                                    </p:set>
                                    <p:anim calcmode="lin" valueType="num">
                                      <p:cBhvr>
                                        <p:cTn id="7" dur="1000" fill="hold"/>
                                        <p:tgtEl>
                                          <p:spTgt spid="204808"/>
                                        </p:tgtEl>
                                        <p:attrNameLst>
                                          <p:attrName>ppt_w</p:attrName>
                                        </p:attrNameLst>
                                      </p:cBhvr>
                                      <p:tavLst>
                                        <p:tav tm="0">
                                          <p:val>
                                            <p:strVal val="#ppt_w*0.70"/>
                                          </p:val>
                                        </p:tav>
                                        <p:tav tm="100000">
                                          <p:val>
                                            <p:strVal val="#ppt_w"/>
                                          </p:val>
                                        </p:tav>
                                      </p:tavLst>
                                    </p:anim>
                                    <p:anim calcmode="lin" valueType="num">
                                      <p:cBhvr>
                                        <p:cTn id="8" dur="1000" fill="hold"/>
                                        <p:tgtEl>
                                          <p:spTgt spid="204808"/>
                                        </p:tgtEl>
                                        <p:attrNameLst>
                                          <p:attrName>ppt_h</p:attrName>
                                        </p:attrNameLst>
                                      </p:cBhvr>
                                      <p:tavLst>
                                        <p:tav tm="0">
                                          <p:val>
                                            <p:strVal val="#ppt_h"/>
                                          </p:val>
                                        </p:tav>
                                        <p:tav tm="100000">
                                          <p:val>
                                            <p:strVal val="#ppt_h"/>
                                          </p:val>
                                        </p:tav>
                                      </p:tavLst>
                                    </p:anim>
                                    <p:animEffect transition="in" filter="fade">
                                      <p:cBhvr>
                                        <p:cTn id="9" dur="1000"/>
                                        <p:tgtEl>
                                          <p:spTgt spid="204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4">
            <a:extLst>
              <a:ext uri="{FF2B5EF4-FFF2-40B4-BE49-F238E27FC236}">
                <a16:creationId xmlns:a16="http://schemas.microsoft.com/office/drawing/2014/main" id="{967AA2EB-226C-4E37-B773-C7D657F5FC0F}"/>
              </a:ext>
            </a:extLst>
          </p:cNvPr>
          <p:cNvSpPr>
            <a:spLocks noChangeArrowheads="1"/>
          </p:cNvSpPr>
          <p:nvPr/>
        </p:nvSpPr>
        <p:spPr bwMode="auto">
          <a:xfrm>
            <a:off x="1371600" y="2209800"/>
            <a:ext cx="6705600" cy="914400"/>
          </a:xfrm>
          <a:prstGeom prst="bevel">
            <a:avLst>
              <a:gd name="adj" fmla="val 12500"/>
            </a:avLst>
          </a:prstGeom>
          <a:solidFill>
            <a:schemeClr val="tx1"/>
          </a:solidFill>
          <a:ln w="9525">
            <a:solidFill>
              <a:schemeClr val="bg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0">
                <a:solidFill>
                  <a:schemeClr val="bg1"/>
                </a:solidFill>
                <a:latin typeface="Comic Sans MS" panose="030F0702030302020204" pitchFamily="66" charset="0"/>
              </a:rPr>
              <a:t>I. Knowing What It Is</a:t>
            </a:r>
          </a:p>
        </p:txBody>
      </p:sp>
      <p:sp>
        <p:nvSpPr>
          <p:cNvPr id="59395" name="AutoShape 5">
            <a:extLst>
              <a:ext uri="{FF2B5EF4-FFF2-40B4-BE49-F238E27FC236}">
                <a16:creationId xmlns:a16="http://schemas.microsoft.com/office/drawing/2014/main" id="{984F728A-6374-4DA0-B8CF-5F2ED8601E5D}"/>
              </a:ext>
            </a:extLst>
          </p:cNvPr>
          <p:cNvSpPr>
            <a:spLocks noChangeArrowheads="1"/>
          </p:cNvSpPr>
          <p:nvPr/>
        </p:nvSpPr>
        <p:spPr bwMode="auto">
          <a:xfrm>
            <a:off x="1371600" y="2209800"/>
            <a:ext cx="6705600" cy="914400"/>
          </a:xfrm>
          <a:prstGeom prst="bevel">
            <a:avLst>
              <a:gd name="adj" fmla="val 12500"/>
            </a:avLst>
          </a:prstGeom>
          <a:solidFill>
            <a:srgbClr val="FFFF66"/>
          </a:solidFill>
          <a:ln w="9525">
            <a:solidFill>
              <a:schemeClr val="accent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0">
                <a:latin typeface="Comic Sans MS" panose="030F0702030302020204" pitchFamily="66" charset="0"/>
              </a:rPr>
              <a:t>I. Knowing What It Is</a:t>
            </a:r>
          </a:p>
        </p:txBody>
      </p:sp>
      <p:sp>
        <p:nvSpPr>
          <p:cNvPr id="59396" name="AutoShape 6">
            <a:extLst>
              <a:ext uri="{FF2B5EF4-FFF2-40B4-BE49-F238E27FC236}">
                <a16:creationId xmlns:a16="http://schemas.microsoft.com/office/drawing/2014/main" id="{08C0BBFF-DDB9-4842-A76A-B2B7F76C7D19}"/>
              </a:ext>
            </a:extLst>
          </p:cNvPr>
          <p:cNvSpPr>
            <a:spLocks noChangeArrowheads="1"/>
          </p:cNvSpPr>
          <p:nvPr/>
        </p:nvSpPr>
        <p:spPr bwMode="auto">
          <a:xfrm>
            <a:off x="1371600" y="3352800"/>
            <a:ext cx="6705600" cy="914400"/>
          </a:xfrm>
          <a:prstGeom prst="bevel">
            <a:avLst>
              <a:gd name="adj" fmla="val 12500"/>
            </a:avLst>
          </a:prstGeom>
          <a:solidFill>
            <a:schemeClr val="tx1"/>
          </a:solidFill>
          <a:ln w="9525">
            <a:solidFill>
              <a:schemeClr val="bg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0">
                <a:solidFill>
                  <a:schemeClr val="bg1"/>
                </a:solidFill>
                <a:latin typeface="Comic Sans MS" panose="030F0702030302020204" pitchFamily="66" charset="0"/>
              </a:rPr>
              <a:t>II. Knowing Its Sources</a:t>
            </a:r>
          </a:p>
        </p:txBody>
      </p:sp>
      <p:sp>
        <p:nvSpPr>
          <p:cNvPr id="59397" name="AutoShape 7">
            <a:extLst>
              <a:ext uri="{FF2B5EF4-FFF2-40B4-BE49-F238E27FC236}">
                <a16:creationId xmlns:a16="http://schemas.microsoft.com/office/drawing/2014/main" id="{4ABD7C62-DE28-4325-997A-08EB1B3DDED0}"/>
              </a:ext>
            </a:extLst>
          </p:cNvPr>
          <p:cNvSpPr>
            <a:spLocks noChangeArrowheads="1"/>
          </p:cNvSpPr>
          <p:nvPr/>
        </p:nvSpPr>
        <p:spPr bwMode="auto">
          <a:xfrm>
            <a:off x="1371600" y="3352800"/>
            <a:ext cx="6705600" cy="914400"/>
          </a:xfrm>
          <a:prstGeom prst="bevel">
            <a:avLst>
              <a:gd name="adj" fmla="val 12500"/>
            </a:avLst>
          </a:prstGeom>
          <a:solidFill>
            <a:srgbClr val="FFFF66"/>
          </a:solidFill>
          <a:ln w="9525">
            <a:solidFill>
              <a:schemeClr val="accent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0">
                <a:latin typeface="Comic Sans MS" panose="030F0702030302020204" pitchFamily="66" charset="0"/>
              </a:rPr>
              <a:t>II. Knowing Its Sources</a:t>
            </a:r>
          </a:p>
        </p:txBody>
      </p:sp>
      <p:sp>
        <p:nvSpPr>
          <p:cNvPr id="59398" name="AutoShape 8">
            <a:extLst>
              <a:ext uri="{FF2B5EF4-FFF2-40B4-BE49-F238E27FC236}">
                <a16:creationId xmlns:a16="http://schemas.microsoft.com/office/drawing/2014/main" id="{5DBEB1E1-9916-42E2-887B-7E9606DA3A67}"/>
              </a:ext>
            </a:extLst>
          </p:cNvPr>
          <p:cNvSpPr>
            <a:spLocks noChangeArrowheads="1"/>
          </p:cNvSpPr>
          <p:nvPr/>
        </p:nvSpPr>
        <p:spPr bwMode="auto">
          <a:xfrm>
            <a:off x="1371600" y="4495800"/>
            <a:ext cx="6705600" cy="914400"/>
          </a:xfrm>
          <a:prstGeom prst="bevel">
            <a:avLst>
              <a:gd name="adj" fmla="val 12500"/>
            </a:avLst>
          </a:prstGeom>
          <a:solidFill>
            <a:schemeClr val="tx1"/>
          </a:solidFill>
          <a:ln w="9525">
            <a:solidFill>
              <a:schemeClr val="bg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0">
                <a:solidFill>
                  <a:schemeClr val="bg1"/>
                </a:solidFill>
                <a:latin typeface="Comic Sans MS" panose="030F0702030302020204" pitchFamily="66" charset="0"/>
              </a:rPr>
              <a:t>III. Knowing Where It Is Needed</a:t>
            </a:r>
          </a:p>
        </p:txBody>
      </p:sp>
      <p:sp>
        <p:nvSpPr>
          <p:cNvPr id="59399" name="AutoShape 9">
            <a:extLst>
              <a:ext uri="{FF2B5EF4-FFF2-40B4-BE49-F238E27FC236}">
                <a16:creationId xmlns:a16="http://schemas.microsoft.com/office/drawing/2014/main" id="{1BE8D407-FF97-4582-96B6-335FC84DF81E}"/>
              </a:ext>
            </a:extLst>
          </p:cNvPr>
          <p:cNvSpPr>
            <a:spLocks noChangeArrowheads="1"/>
          </p:cNvSpPr>
          <p:nvPr/>
        </p:nvSpPr>
        <p:spPr bwMode="auto">
          <a:xfrm>
            <a:off x="1371600" y="4495800"/>
            <a:ext cx="6705600" cy="914400"/>
          </a:xfrm>
          <a:prstGeom prst="bevel">
            <a:avLst>
              <a:gd name="adj" fmla="val 12500"/>
            </a:avLst>
          </a:prstGeom>
          <a:solidFill>
            <a:srgbClr val="FFFF66"/>
          </a:solidFill>
          <a:ln w="9525">
            <a:solidFill>
              <a:schemeClr val="accent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0">
                <a:latin typeface="Comic Sans MS" panose="030F0702030302020204" pitchFamily="66" charset="0"/>
              </a:rPr>
              <a:t>III. Knowing Where It Is Needed</a:t>
            </a:r>
          </a:p>
        </p:txBody>
      </p:sp>
      <p:sp>
        <p:nvSpPr>
          <p:cNvPr id="59400" name="AutoShape 10">
            <a:extLst>
              <a:ext uri="{FF2B5EF4-FFF2-40B4-BE49-F238E27FC236}">
                <a16:creationId xmlns:a16="http://schemas.microsoft.com/office/drawing/2014/main" id="{3F706812-0206-4DF4-B94F-6AFA60785E4A}"/>
              </a:ext>
            </a:extLst>
          </p:cNvPr>
          <p:cNvSpPr>
            <a:spLocks noChangeArrowheads="1"/>
          </p:cNvSpPr>
          <p:nvPr/>
        </p:nvSpPr>
        <p:spPr bwMode="auto">
          <a:xfrm>
            <a:off x="1371600" y="5638800"/>
            <a:ext cx="6705600" cy="914400"/>
          </a:xfrm>
          <a:prstGeom prst="bevel">
            <a:avLst>
              <a:gd name="adj" fmla="val 12500"/>
            </a:avLst>
          </a:prstGeom>
          <a:solidFill>
            <a:schemeClr val="tx1"/>
          </a:solidFill>
          <a:ln w="9525">
            <a:solidFill>
              <a:schemeClr val="bg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0">
                <a:solidFill>
                  <a:schemeClr val="bg1"/>
                </a:solidFill>
                <a:latin typeface="Comic Sans MS" panose="030F0702030302020204" pitchFamily="66" charset="0"/>
              </a:rPr>
              <a:t>IV. Knowing How We Show It</a:t>
            </a:r>
          </a:p>
        </p:txBody>
      </p:sp>
      <p:sp>
        <p:nvSpPr>
          <p:cNvPr id="59401" name="AutoShape 11">
            <a:extLst>
              <a:ext uri="{FF2B5EF4-FFF2-40B4-BE49-F238E27FC236}">
                <a16:creationId xmlns:a16="http://schemas.microsoft.com/office/drawing/2014/main" id="{EECE27AB-1DD0-4AFE-AA34-45B9860E3B2E}"/>
              </a:ext>
            </a:extLst>
          </p:cNvPr>
          <p:cNvSpPr>
            <a:spLocks noChangeArrowheads="1"/>
          </p:cNvSpPr>
          <p:nvPr/>
        </p:nvSpPr>
        <p:spPr bwMode="auto">
          <a:xfrm>
            <a:off x="1371600" y="5638800"/>
            <a:ext cx="6705600" cy="914400"/>
          </a:xfrm>
          <a:prstGeom prst="bevel">
            <a:avLst>
              <a:gd name="adj" fmla="val 12500"/>
            </a:avLst>
          </a:prstGeom>
          <a:solidFill>
            <a:srgbClr val="FFFF66"/>
          </a:solidFill>
          <a:ln w="9525">
            <a:solidFill>
              <a:schemeClr val="accent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0">
                <a:latin typeface="Comic Sans MS" panose="030F0702030302020204" pitchFamily="66" charset="0"/>
              </a:rPr>
              <a:t>IV. Knowing How We Show It</a:t>
            </a:r>
          </a:p>
        </p:txBody>
      </p:sp>
      <p:pic>
        <p:nvPicPr>
          <p:cNvPr id="14" name="Picture 20" descr="http://www.creative-artists-guild.com/Photo%20Album/Spring%2008/First%20place%20sm.jpg">
            <a:extLst>
              <a:ext uri="{FF2B5EF4-FFF2-40B4-BE49-F238E27FC236}">
                <a16:creationId xmlns:a16="http://schemas.microsoft.com/office/drawing/2014/main" id="{E6BC8031-6086-4DA2-9256-2A09F3516053}"/>
              </a:ext>
            </a:extLst>
          </p:cNvPr>
          <p:cNvPicPr>
            <a:picLocks noChangeAspect="1" noChangeArrowheads="1"/>
          </p:cNvPicPr>
          <p:nvPr/>
        </p:nvPicPr>
        <p:blipFill>
          <a:blip r:embed="rId2" cstate="print"/>
          <a:srcRect/>
          <a:stretch>
            <a:fillRect/>
          </a:stretch>
        </p:blipFill>
        <p:spPr bwMode="auto">
          <a:xfrm>
            <a:off x="381000" y="245555"/>
            <a:ext cx="1219200" cy="1735645"/>
          </a:xfrm>
          <a:prstGeom prst="rect">
            <a:avLst/>
          </a:prstGeom>
          <a:ln w="88900" cap="sq" cmpd="thickThin">
            <a:solidFill>
              <a:srgbClr val="000000"/>
            </a:solidFill>
            <a:prstDash val="solid"/>
            <a:miter lim="800000"/>
          </a:ln>
          <a:effectLst>
            <a:innerShdw blurRad="76200">
              <a:srgbClr val="000000"/>
            </a:innerShdw>
          </a:effectLst>
        </p:spPr>
      </p:pic>
      <p:sp>
        <p:nvSpPr>
          <p:cNvPr id="15" name="Rectangle 14">
            <a:extLst>
              <a:ext uri="{FF2B5EF4-FFF2-40B4-BE49-F238E27FC236}">
                <a16:creationId xmlns:a16="http://schemas.microsoft.com/office/drawing/2014/main" id="{7A3BDFC7-D9AA-4A04-B5CA-784970B4CA1B}"/>
              </a:ext>
            </a:extLst>
          </p:cNvPr>
          <p:cNvSpPr/>
          <p:nvPr/>
        </p:nvSpPr>
        <p:spPr>
          <a:xfrm>
            <a:off x="1828800" y="609600"/>
            <a:ext cx="7008650" cy="92333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540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Wisdom &amp; Judgment</a:t>
            </a:r>
          </a:p>
        </p:txBody>
      </p:sp>
    </p:spTree>
  </p:cSld>
  <p:clrMapOvr>
    <a:masterClrMapping/>
  </p:clrMapOvr>
  <p:transition spd="slow">
    <p:diamond/>
  </p:transition>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med">
    <p:zoom dir="in"/>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sp>
        <p:nvSpPr>
          <p:cNvPr id="169990" name="Text Box 6">
            <a:extLst>
              <a:ext uri="{FF2B5EF4-FFF2-40B4-BE49-F238E27FC236}">
                <a16:creationId xmlns:a16="http://schemas.microsoft.com/office/drawing/2014/main" id="{5F9577E6-67D6-4AE6-BDAA-9F1B57E910EA}"/>
              </a:ext>
            </a:extLst>
          </p:cNvPr>
          <p:cNvSpPr txBox="1">
            <a:spLocks noChangeArrowheads="1"/>
          </p:cNvSpPr>
          <p:nvPr/>
        </p:nvSpPr>
        <p:spPr bwMode="auto">
          <a:xfrm>
            <a:off x="609600" y="2286000"/>
            <a:ext cx="80772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68275">
              <a:spcBef>
                <a:spcPct val="20000"/>
              </a:spcBef>
              <a:buChar char="•"/>
              <a:defRPr sz="3200">
                <a:solidFill>
                  <a:schemeClr val="tx1"/>
                </a:solidFill>
                <a:latin typeface="Arial" panose="020B0604020202020204" pitchFamily="34" charset="0"/>
              </a:defRPr>
            </a:lvl1pPr>
            <a:lvl2pPr marL="742950" indent="-285750" defTabSz="168275">
              <a:spcBef>
                <a:spcPct val="20000"/>
              </a:spcBef>
              <a:buChar char="–"/>
              <a:defRPr sz="2800">
                <a:solidFill>
                  <a:schemeClr val="tx1"/>
                </a:solidFill>
                <a:latin typeface="Arial" panose="020B0604020202020204" pitchFamily="34" charset="0"/>
              </a:defRPr>
            </a:lvl2pPr>
            <a:lvl3pPr marL="1143000" indent="-228600" defTabSz="168275">
              <a:spcBef>
                <a:spcPct val="20000"/>
              </a:spcBef>
              <a:buChar char="•"/>
              <a:defRPr sz="2400">
                <a:solidFill>
                  <a:schemeClr val="tx1"/>
                </a:solidFill>
                <a:latin typeface="Arial" panose="020B0604020202020204" pitchFamily="34" charset="0"/>
              </a:defRPr>
            </a:lvl3pPr>
            <a:lvl4pPr marL="1600200" indent="-228600" defTabSz="168275">
              <a:spcBef>
                <a:spcPct val="20000"/>
              </a:spcBef>
              <a:buChar char="–"/>
              <a:defRPr sz="2000">
                <a:solidFill>
                  <a:schemeClr val="tx1"/>
                </a:solidFill>
                <a:latin typeface="Arial" panose="020B0604020202020204" pitchFamily="34" charset="0"/>
              </a:defRPr>
            </a:lvl4pPr>
            <a:lvl5pPr marL="2057400" indent="-228600" defTabSz="168275">
              <a:spcBef>
                <a:spcPct val="20000"/>
              </a:spcBef>
              <a:buChar char="»"/>
              <a:defRPr sz="2000">
                <a:solidFill>
                  <a:schemeClr val="tx1"/>
                </a:solidFill>
                <a:latin typeface="Arial" panose="020B0604020202020204" pitchFamily="34" charset="0"/>
              </a:defRPr>
            </a:lvl5pPr>
            <a:lvl6pPr marL="2514600" indent="-228600" defTabSz="16827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6827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6827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68275"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0000"/>
              </a:lnSpc>
              <a:spcBef>
                <a:spcPct val="50000"/>
              </a:spcBef>
            </a:pPr>
            <a:r>
              <a:rPr lang="en-US" altLang="en-US" sz="2400">
                <a:solidFill>
                  <a:srgbClr val="FFFFCC"/>
                </a:solidFill>
              </a:rPr>
              <a:t> Many of our problems are brought on, not by sinful 	decisions and actions, but </a:t>
            </a:r>
            <a:r>
              <a:rPr lang="en-US" altLang="en-US" sz="2400" i="1">
                <a:solidFill>
                  <a:srgbClr val="FFFFCC"/>
                </a:solidFill>
              </a:rPr>
              <a:t>bad</a:t>
            </a:r>
            <a:r>
              <a:rPr lang="en-US" altLang="en-US" sz="2400">
                <a:solidFill>
                  <a:srgbClr val="FFFFCC"/>
                </a:solidFill>
              </a:rPr>
              <a:t> judgment</a:t>
            </a:r>
          </a:p>
          <a:p>
            <a:pPr>
              <a:lnSpc>
                <a:spcPct val="120000"/>
              </a:lnSpc>
              <a:spcBef>
                <a:spcPct val="50000"/>
              </a:spcBef>
            </a:pPr>
            <a:r>
              <a:rPr lang="en-US" altLang="en-US" sz="2400">
                <a:solidFill>
                  <a:srgbClr val="FFFFCC"/>
                </a:solidFill>
              </a:rPr>
              <a:t> “Good judgment comes from experience; experience 	comes from bad judgment.”</a:t>
            </a:r>
          </a:p>
          <a:p>
            <a:pPr>
              <a:lnSpc>
                <a:spcPct val="120000"/>
              </a:lnSpc>
              <a:spcBef>
                <a:spcPct val="50000"/>
              </a:spcBef>
            </a:pPr>
            <a:r>
              <a:rPr lang="en-US" altLang="en-US" sz="2400">
                <a:solidFill>
                  <a:srgbClr val="FFFFCC"/>
                </a:solidFill>
              </a:rPr>
              <a:t> Part of the struggle is those with poor judgment 	don’t always know – have poor judgment!</a:t>
            </a:r>
          </a:p>
        </p:txBody>
      </p:sp>
      <p:pic>
        <p:nvPicPr>
          <p:cNvPr id="7" name="Picture 20" descr="http://www.creative-artists-guild.com/Photo%20Album/Spring%2008/First%20place%20sm.jpg">
            <a:extLst>
              <a:ext uri="{FF2B5EF4-FFF2-40B4-BE49-F238E27FC236}">
                <a16:creationId xmlns:a16="http://schemas.microsoft.com/office/drawing/2014/main" id="{79B7106F-686A-428F-B283-3B24BE18B121}"/>
              </a:ext>
            </a:extLst>
          </p:cNvPr>
          <p:cNvPicPr>
            <a:picLocks noChangeAspect="1" noChangeArrowheads="1"/>
          </p:cNvPicPr>
          <p:nvPr/>
        </p:nvPicPr>
        <p:blipFill>
          <a:blip r:embed="rId2" cstate="print"/>
          <a:srcRect/>
          <a:stretch>
            <a:fillRect/>
          </a:stretch>
        </p:blipFill>
        <p:spPr bwMode="auto">
          <a:xfrm>
            <a:off x="381000" y="245555"/>
            <a:ext cx="1219200" cy="1735645"/>
          </a:xfrm>
          <a:prstGeom prst="rect">
            <a:avLst/>
          </a:prstGeom>
          <a:ln w="88900" cap="sq" cmpd="thickThin">
            <a:solidFill>
              <a:srgbClr val="000000"/>
            </a:solidFill>
            <a:prstDash val="solid"/>
            <a:miter lim="800000"/>
          </a:ln>
          <a:effectLst>
            <a:innerShdw blurRad="76200">
              <a:srgbClr val="000000"/>
            </a:innerShdw>
          </a:effectLst>
        </p:spPr>
      </p:pic>
      <p:sp>
        <p:nvSpPr>
          <p:cNvPr id="8" name="Rectangle 7">
            <a:extLst>
              <a:ext uri="{FF2B5EF4-FFF2-40B4-BE49-F238E27FC236}">
                <a16:creationId xmlns:a16="http://schemas.microsoft.com/office/drawing/2014/main" id="{359CA4E8-7FC3-4E3F-BE6F-EC5B0968EB4D}"/>
              </a:ext>
            </a:extLst>
          </p:cNvPr>
          <p:cNvSpPr/>
          <p:nvPr/>
        </p:nvSpPr>
        <p:spPr>
          <a:xfrm>
            <a:off x="1828800" y="609600"/>
            <a:ext cx="7008650" cy="92333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5400" dirty="0">
                <a:ln/>
                <a:solidFill>
                  <a:srgbClr val="BBE0E3"/>
                </a:solidFill>
                <a:effectLst>
                  <a:outerShdw blurRad="19685" dist="12700" dir="5400000" algn="tl" rotWithShape="0">
                    <a:srgbClr val="BBE0E3">
                      <a:satMod val="130000"/>
                      <a:alpha val="60000"/>
                    </a:srgbClr>
                  </a:outerShdw>
                  <a:reflection blurRad="10000" stA="55000" endPos="48000" dist="500" dir="5400000" sy="-100000" algn="bl" rotWithShape="0"/>
                </a:effectLst>
              </a:rPr>
              <a:t>Wisdom &amp; Judgment</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69990">
                                            <p:txEl>
                                              <p:pRg st="1" end="1"/>
                                            </p:txEl>
                                          </p:spTgt>
                                        </p:tgtEl>
                                        <p:attrNameLst>
                                          <p:attrName>style.visibility</p:attrName>
                                        </p:attrNameLst>
                                      </p:cBhvr>
                                      <p:to>
                                        <p:strVal val="visible"/>
                                      </p:to>
                                    </p:set>
                                    <p:anim calcmode="lin" valueType="num">
                                      <p:cBhvr>
                                        <p:cTn id="7" dur="1000" fill="hold"/>
                                        <p:tgtEl>
                                          <p:spTgt spid="169990">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169990">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69990">
                                            <p:txEl>
                                              <p:pRg st="2" end="2"/>
                                            </p:txEl>
                                          </p:spTgt>
                                        </p:tgtEl>
                                        <p:attrNameLst>
                                          <p:attrName>style.visibility</p:attrName>
                                        </p:attrNameLst>
                                      </p:cBhvr>
                                      <p:to>
                                        <p:strVal val="visible"/>
                                      </p:to>
                                    </p:set>
                                    <p:anim calcmode="lin" valueType="num">
                                      <p:cBhvr>
                                        <p:cTn id="13" dur="1000" fill="hold"/>
                                        <p:tgtEl>
                                          <p:spTgt spid="169990">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169990">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9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628" name="Picture 4" descr="http://practicalanalyst.com/wp-content/uploads/2007/11/open_book.jpg">
            <a:extLst>
              <a:ext uri="{FF2B5EF4-FFF2-40B4-BE49-F238E27FC236}">
                <a16:creationId xmlns:a16="http://schemas.microsoft.com/office/drawing/2014/main" id="{5BC89528-F17A-40F1-95CF-9993CF05FFA5}"/>
              </a:ext>
            </a:extLst>
          </p:cNvPr>
          <p:cNvPicPr>
            <a:picLocks noChangeAspect="1" noChangeArrowheads="1"/>
          </p:cNvPicPr>
          <p:nvPr/>
        </p:nvPicPr>
        <p:blipFill>
          <a:blip r:embed="rId2"/>
          <a:srcRect/>
          <a:stretch>
            <a:fillRect/>
          </a:stretch>
        </p:blipFill>
        <p:spPr bwMode="auto">
          <a:xfrm>
            <a:off x="304800" y="304800"/>
            <a:ext cx="3581400" cy="2665413"/>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F1612B70-0530-4307-9F82-1447D0D81D72}"/>
              </a:ext>
            </a:extLst>
          </p:cNvPr>
          <p:cNvSpPr txBox="1"/>
          <p:nvPr/>
        </p:nvSpPr>
        <p:spPr>
          <a:xfrm>
            <a:off x="4495800" y="1828800"/>
            <a:ext cx="4114800" cy="954088"/>
          </a:xfrm>
          <a:prstGeom prst="rect">
            <a:avLst/>
          </a:prstGeom>
          <a:noFill/>
        </p:spPr>
        <p:txBody>
          <a:bodyPr>
            <a:spAutoFit/>
          </a:bodyPr>
          <a:lstStyle/>
          <a:p>
            <a:pPr algn="ctr">
              <a:defRPr/>
            </a:pPr>
            <a:r>
              <a:rPr lang="en-US" dirty="0">
                <a:solidFill>
                  <a:schemeClr val="bg1"/>
                </a:solidFill>
                <a:effectLst>
                  <a:outerShdw blurRad="38100" dist="38100" dir="2700000" algn="tl">
                    <a:srgbClr val="000000">
                      <a:alpha val="43137"/>
                    </a:srgbClr>
                  </a:outerShdw>
                </a:effectLst>
              </a:rPr>
              <a:t>Wisdom is not always found in a book</a:t>
            </a:r>
          </a:p>
        </p:txBody>
      </p:sp>
      <p:sp>
        <p:nvSpPr>
          <p:cNvPr id="5" name="TextBox 4">
            <a:extLst>
              <a:ext uri="{FF2B5EF4-FFF2-40B4-BE49-F238E27FC236}">
                <a16:creationId xmlns:a16="http://schemas.microsoft.com/office/drawing/2014/main" id="{76C0E632-48C9-4BBD-A0F2-2D9CF0ABA9AF}"/>
              </a:ext>
            </a:extLst>
          </p:cNvPr>
          <p:cNvSpPr txBox="1"/>
          <p:nvPr/>
        </p:nvSpPr>
        <p:spPr>
          <a:xfrm>
            <a:off x="4572000" y="609600"/>
            <a:ext cx="4114800" cy="523875"/>
          </a:xfrm>
          <a:prstGeom prst="rect">
            <a:avLst/>
          </a:prstGeom>
          <a:noFill/>
        </p:spPr>
        <p:txBody>
          <a:bodyPr>
            <a:spAutoFit/>
          </a:bodyPr>
          <a:lstStyle/>
          <a:p>
            <a:pPr algn="ctr">
              <a:defRPr/>
            </a:pPr>
            <a:r>
              <a:rPr lang="en-US" dirty="0">
                <a:solidFill>
                  <a:schemeClr val="bg1"/>
                </a:solidFill>
                <a:effectLst>
                  <a:outerShdw blurRad="38100" dist="38100" dir="2700000" algn="tl">
                    <a:srgbClr val="000000">
                      <a:alpha val="43137"/>
                    </a:srgbClr>
                  </a:outerShdw>
                </a:effectLst>
              </a:rPr>
              <a:t>Bible Gives Us Wisdom</a:t>
            </a:r>
          </a:p>
        </p:txBody>
      </p:sp>
      <p:sp>
        <p:nvSpPr>
          <p:cNvPr id="6" name="TextBox 5">
            <a:extLst>
              <a:ext uri="{FF2B5EF4-FFF2-40B4-BE49-F238E27FC236}">
                <a16:creationId xmlns:a16="http://schemas.microsoft.com/office/drawing/2014/main" id="{BC70135A-4CD9-48DD-A371-A5FB83B2AE28}"/>
              </a:ext>
            </a:extLst>
          </p:cNvPr>
          <p:cNvSpPr txBox="1"/>
          <p:nvPr/>
        </p:nvSpPr>
        <p:spPr>
          <a:xfrm>
            <a:off x="304800" y="3286125"/>
            <a:ext cx="8382000" cy="523875"/>
          </a:xfrm>
          <a:prstGeom prst="rect">
            <a:avLst/>
          </a:prstGeom>
          <a:noFill/>
        </p:spPr>
        <p:txBody>
          <a:bodyPr>
            <a:spAutoFit/>
          </a:bodyPr>
          <a:lstStyle/>
          <a:p>
            <a:pPr algn="ctr">
              <a:defRPr/>
            </a:pPr>
            <a:r>
              <a:rPr lang="en-US" dirty="0">
                <a:solidFill>
                  <a:schemeClr val="bg1"/>
                </a:solidFill>
                <a:effectLst>
                  <a:outerShdw blurRad="38100" dist="38100" dir="2700000" algn="tl">
                    <a:srgbClr val="000000">
                      <a:alpha val="43137"/>
                    </a:srgbClr>
                  </a:outerShdw>
                </a:effectLst>
              </a:rPr>
              <a:t>Wisdom can’t be learned in crash course</a:t>
            </a:r>
          </a:p>
        </p:txBody>
      </p:sp>
      <p:sp>
        <p:nvSpPr>
          <p:cNvPr id="7" name="TextBox 6">
            <a:extLst>
              <a:ext uri="{FF2B5EF4-FFF2-40B4-BE49-F238E27FC236}">
                <a16:creationId xmlns:a16="http://schemas.microsoft.com/office/drawing/2014/main" id="{FA7A4146-51F9-4074-9DDC-413ACE95ED94}"/>
              </a:ext>
            </a:extLst>
          </p:cNvPr>
          <p:cNvSpPr txBox="1"/>
          <p:nvPr/>
        </p:nvSpPr>
        <p:spPr>
          <a:xfrm>
            <a:off x="304800" y="4276725"/>
            <a:ext cx="8382000" cy="523875"/>
          </a:xfrm>
          <a:prstGeom prst="rect">
            <a:avLst/>
          </a:prstGeom>
          <a:noFill/>
        </p:spPr>
        <p:txBody>
          <a:bodyPr>
            <a:spAutoFit/>
          </a:bodyPr>
          <a:lstStyle/>
          <a:p>
            <a:pPr algn="ctr">
              <a:defRPr/>
            </a:pPr>
            <a:r>
              <a:rPr lang="en-US" dirty="0">
                <a:solidFill>
                  <a:schemeClr val="bg1"/>
                </a:solidFill>
                <a:effectLst>
                  <a:outerShdw blurRad="38100" dist="38100" dir="2700000" algn="tl">
                    <a:srgbClr val="000000">
                      <a:alpha val="43137"/>
                    </a:srgbClr>
                  </a:outerShdw>
                </a:effectLst>
              </a:rPr>
              <a:t>Wisdom / Judgment can’t be bought at store</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1800" decel="100000" fill="hold"/>
                                        <p:tgtEl>
                                          <p:spTgt spid="4"/>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anim calcmode="lin" valueType="num">
                                      <p:cBhvr>
                                        <p:cTn id="16" dur="2000" fill="hold"/>
                                        <p:tgtEl>
                                          <p:spTgt spid="6"/>
                                        </p:tgtEl>
                                        <p:attrNameLst>
                                          <p:attrName>ppt_x</p:attrName>
                                        </p:attrNameLst>
                                      </p:cBhvr>
                                      <p:tavLst>
                                        <p:tav tm="0">
                                          <p:val>
                                            <p:strVal val="#ppt_x"/>
                                          </p:val>
                                        </p:tav>
                                        <p:tav tm="100000">
                                          <p:val>
                                            <p:strVal val="#ppt_x"/>
                                          </p:val>
                                        </p:tav>
                                      </p:tavLst>
                                    </p:anim>
                                    <p:anim calcmode="lin" valueType="num">
                                      <p:cBhvr>
                                        <p:cTn id="17" dur="1800" decel="100000" fill="hold"/>
                                        <p:tgtEl>
                                          <p:spTgt spid="6"/>
                                        </p:tgtEl>
                                        <p:attrNameLst>
                                          <p:attrName>ppt_y</p:attrName>
                                        </p:attrNameLst>
                                      </p:cBhvr>
                                      <p:tavLst>
                                        <p:tav tm="0">
                                          <p:val>
                                            <p:strVal val="#ppt_y+1"/>
                                          </p:val>
                                        </p:tav>
                                        <p:tav tm="100000">
                                          <p:val>
                                            <p:strVal val="#ppt_y-.03"/>
                                          </p:val>
                                        </p:tav>
                                      </p:tavLst>
                                    </p:anim>
                                    <p:anim calcmode="lin" valueType="num">
                                      <p:cBhvr>
                                        <p:cTn id="18" dur="200" accel="100000" fill="hold">
                                          <p:stCondLst>
                                            <p:cond delay="18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anim calcmode="lin" valueType="num">
                                      <p:cBhvr>
                                        <p:cTn id="24" dur="2000" fill="hold"/>
                                        <p:tgtEl>
                                          <p:spTgt spid="7"/>
                                        </p:tgtEl>
                                        <p:attrNameLst>
                                          <p:attrName>ppt_x</p:attrName>
                                        </p:attrNameLst>
                                      </p:cBhvr>
                                      <p:tavLst>
                                        <p:tav tm="0">
                                          <p:val>
                                            <p:strVal val="#ppt_x"/>
                                          </p:val>
                                        </p:tav>
                                        <p:tav tm="100000">
                                          <p:val>
                                            <p:strVal val="#ppt_x"/>
                                          </p:val>
                                        </p:tav>
                                      </p:tavLst>
                                    </p:anim>
                                    <p:anim calcmode="lin" valueType="num">
                                      <p:cBhvr>
                                        <p:cTn id="25" dur="1800" decel="100000" fill="hold"/>
                                        <p:tgtEl>
                                          <p:spTgt spid="7"/>
                                        </p:tgtEl>
                                        <p:attrNameLst>
                                          <p:attrName>ppt_y</p:attrName>
                                        </p:attrNameLst>
                                      </p:cBhvr>
                                      <p:tavLst>
                                        <p:tav tm="0">
                                          <p:val>
                                            <p:strVal val="#ppt_y+1"/>
                                          </p:val>
                                        </p:tav>
                                        <p:tav tm="100000">
                                          <p:val>
                                            <p:strVal val="#ppt_y-.03"/>
                                          </p:val>
                                        </p:tav>
                                      </p:tavLst>
                                    </p:anim>
                                    <p:anim calcmode="lin" valueType="num">
                                      <p:cBhvr>
                                        <p:cTn id="26" dur="200" accel="100000" fill="hold">
                                          <p:stCondLst>
                                            <p:cond delay="18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sp>
        <p:nvSpPr>
          <p:cNvPr id="149511" name="AutoShape 7">
            <a:extLst>
              <a:ext uri="{FF2B5EF4-FFF2-40B4-BE49-F238E27FC236}">
                <a16:creationId xmlns:a16="http://schemas.microsoft.com/office/drawing/2014/main" id="{4B92E70F-77A6-45D8-8A52-783C7DD2646C}"/>
              </a:ext>
            </a:extLst>
          </p:cNvPr>
          <p:cNvSpPr>
            <a:spLocks noChangeArrowheads="1"/>
          </p:cNvSpPr>
          <p:nvPr/>
        </p:nvSpPr>
        <p:spPr bwMode="auto">
          <a:xfrm>
            <a:off x="1371600" y="2209800"/>
            <a:ext cx="6705600" cy="914400"/>
          </a:xfrm>
          <a:prstGeom prst="bevel">
            <a:avLst>
              <a:gd name="adj" fmla="val 12500"/>
            </a:avLst>
          </a:prstGeom>
          <a:solidFill>
            <a:schemeClr val="tx1"/>
          </a:solidFill>
          <a:ln w="9525">
            <a:solidFill>
              <a:schemeClr val="bg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0">
                <a:solidFill>
                  <a:schemeClr val="bg1"/>
                </a:solidFill>
                <a:latin typeface="Comic Sans MS" panose="030F0702030302020204" pitchFamily="66" charset="0"/>
              </a:rPr>
              <a:t>I. Knowing What It Is</a:t>
            </a:r>
          </a:p>
        </p:txBody>
      </p:sp>
      <p:sp>
        <p:nvSpPr>
          <p:cNvPr id="149512" name="AutoShape 8">
            <a:extLst>
              <a:ext uri="{FF2B5EF4-FFF2-40B4-BE49-F238E27FC236}">
                <a16:creationId xmlns:a16="http://schemas.microsoft.com/office/drawing/2014/main" id="{F827AD1F-6D1F-49FB-9F33-3B1B08D7C691}"/>
              </a:ext>
            </a:extLst>
          </p:cNvPr>
          <p:cNvSpPr>
            <a:spLocks noChangeArrowheads="1"/>
          </p:cNvSpPr>
          <p:nvPr/>
        </p:nvSpPr>
        <p:spPr bwMode="auto">
          <a:xfrm>
            <a:off x="1371600" y="2209800"/>
            <a:ext cx="6705600" cy="914400"/>
          </a:xfrm>
          <a:prstGeom prst="bevel">
            <a:avLst>
              <a:gd name="adj" fmla="val 12500"/>
            </a:avLst>
          </a:prstGeom>
          <a:solidFill>
            <a:srgbClr val="FFFF66"/>
          </a:solidFill>
          <a:ln w="9525">
            <a:solidFill>
              <a:schemeClr val="accent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0">
                <a:latin typeface="Comic Sans MS" panose="030F0702030302020204" pitchFamily="66" charset="0"/>
              </a:rPr>
              <a:t>I. Knowing What It Is</a:t>
            </a:r>
          </a:p>
        </p:txBody>
      </p:sp>
      <p:pic>
        <p:nvPicPr>
          <p:cNvPr id="149524" name="Picture 20" descr="http://www.creative-artists-guild.com/Photo%20Album/Spring%2008/First%20place%20sm.jpg">
            <a:extLst>
              <a:ext uri="{FF2B5EF4-FFF2-40B4-BE49-F238E27FC236}">
                <a16:creationId xmlns:a16="http://schemas.microsoft.com/office/drawing/2014/main" id="{6F0503CC-8082-4E2B-8AC0-FF11620024FB}"/>
              </a:ext>
            </a:extLst>
          </p:cNvPr>
          <p:cNvPicPr>
            <a:picLocks noChangeAspect="1" noChangeArrowheads="1"/>
          </p:cNvPicPr>
          <p:nvPr/>
        </p:nvPicPr>
        <p:blipFill>
          <a:blip r:embed="rId2" cstate="print"/>
          <a:srcRect/>
          <a:stretch>
            <a:fillRect/>
          </a:stretch>
        </p:blipFill>
        <p:spPr bwMode="auto">
          <a:xfrm>
            <a:off x="381000" y="245555"/>
            <a:ext cx="1219200" cy="1735645"/>
          </a:xfrm>
          <a:prstGeom prst="rect">
            <a:avLst/>
          </a:prstGeom>
          <a:ln w="88900" cap="sq" cmpd="thickThin">
            <a:solidFill>
              <a:srgbClr val="000000"/>
            </a:solidFill>
            <a:prstDash val="solid"/>
            <a:miter lim="800000"/>
          </a:ln>
          <a:effectLst>
            <a:innerShdw blurRad="76200">
              <a:srgbClr val="000000"/>
            </a:innerShdw>
          </a:effectLst>
        </p:spPr>
      </p:pic>
      <p:sp>
        <p:nvSpPr>
          <p:cNvPr id="12" name="Rectangle 11">
            <a:extLst>
              <a:ext uri="{FF2B5EF4-FFF2-40B4-BE49-F238E27FC236}">
                <a16:creationId xmlns:a16="http://schemas.microsoft.com/office/drawing/2014/main" id="{90059C44-9737-40D4-A340-5066DAA2E018}"/>
              </a:ext>
            </a:extLst>
          </p:cNvPr>
          <p:cNvSpPr/>
          <p:nvPr/>
        </p:nvSpPr>
        <p:spPr>
          <a:xfrm>
            <a:off x="1828800" y="609600"/>
            <a:ext cx="7008650" cy="92333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540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Wisdom &amp; Judgment</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9511"/>
                                        </p:tgtEl>
                                        <p:attrNameLst>
                                          <p:attrName>style.visibility</p:attrName>
                                        </p:attrNameLst>
                                      </p:cBhvr>
                                      <p:to>
                                        <p:strVal val="visible"/>
                                      </p:to>
                                    </p:set>
                                  </p:childTnLst>
                                </p:cTn>
                              </p:par>
                            </p:childTnLst>
                          </p:cTn>
                        </p:par>
                        <p:par>
                          <p:cTn id="7" fill="hold" nodeType="afterGroup">
                            <p:stCondLst>
                              <p:cond delay="500"/>
                            </p:stCondLst>
                            <p:childTnLst>
                              <p:par>
                                <p:cTn id="8" presetID="22" presetClass="entr" presetSubtype="8" fill="hold" grpId="0" nodeType="afterEffect">
                                  <p:stCondLst>
                                    <p:cond delay="0"/>
                                  </p:stCondLst>
                                  <p:childTnLst>
                                    <p:set>
                                      <p:cBhvr>
                                        <p:cTn id="9" dur="1" fill="hold">
                                          <p:stCondLst>
                                            <p:cond delay="0"/>
                                          </p:stCondLst>
                                        </p:cTn>
                                        <p:tgtEl>
                                          <p:spTgt spid="149512"/>
                                        </p:tgtEl>
                                        <p:attrNameLst>
                                          <p:attrName>style.visibility</p:attrName>
                                        </p:attrNameLst>
                                      </p:cBhvr>
                                      <p:to>
                                        <p:strVal val="visible"/>
                                      </p:to>
                                    </p:set>
                                    <p:animEffect transition="in" filter="wipe(left)">
                                      <p:cBhvr>
                                        <p:cTn id="10" dur="2000"/>
                                        <p:tgtEl>
                                          <p:spTgt spid="149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1" grpId="0" animBg="1" autoUpdateAnimBg="0"/>
      <p:bldP spid="149512"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4">
            <a:extLst>
              <a:ext uri="{FF2B5EF4-FFF2-40B4-BE49-F238E27FC236}">
                <a16:creationId xmlns:a16="http://schemas.microsoft.com/office/drawing/2014/main" id="{70A4665E-794B-4944-8568-F0738EC8F995}"/>
              </a:ext>
            </a:extLst>
          </p:cNvPr>
          <p:cNvSpPr>
            <a:spLocks noChangeArrowheads="1"/>
          </p:cNvSpPr>
          <p:nvPr/>
        </p:nvSpPr>
        <p:spPr bwMode="auto">
          <a:xfrm>
            <a:off x="1219200" y="304800"/>
            <a:ext cx="6705600" cy="914400"/>
          </a:xfrm>
          <a:prstGeom prst="bevel">
            <a:avLst>
              <a:gd name="adj" fmla="val 12500"/>
            </a:avLst>
          </a:prstGeom>
          <a:solidFill>
            <a:srgbClr val="FFFF66"/>
          </a:solidFill>
          <a:ln w="9525">
            <a:solidFill>
              <a:schemeClr val="accent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0">
                <a:latin typeface="Comic Sans MS" panose="030F0702030302020204" pitchFamily="66" charset="0"/>
              </a:rPr>
              <a:t>I. Knowing What It Is</a:t>
            </a:r>
          </a:p>
        </p:txBody>
      </p:sp>
      <p:sp>
        <p:nvSpPr>
          <p:cNvPr id="22531" name="Oval 5">
            <a:extLst>
              <a:ext uri="{FF2B5EF4-FFF2-40B4-BE49-F238E27FC236}">
                <a16:creationId xmlns:a16="http://schemas.microsoft.com/office/drawing/2014/main" id="{E0D23B58-25EA-43B5-B255-318E168FF40A}"/>
              </a:ext>
            </a:extLst>
          </p:cNvPr>
          <p:cNvSpPr>
            <a:spLocks noChangeArrowheads="1"/>
          </p:cNvSpPr>
          <p:nvPr/>
        </p:nvSpPr>
        <p:spPr bwMode="auto">
          <a:xfrm>
            <a:off x="0" y="838200"/>
            <a:ext cx="2667000" cy="12954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a:t>Wisdom</a:t>
            </a:r>
          </a:p>
        </p:txBody>
      </p:sp>
      <p:sp>
        <p:nvSpPr>
          <p:cNvPr id="22532" name="Oval 6">
            <a:extLst>
              <a:ext uri="{FF2B5EF4-FFF2-40B4-BE49-F238E27FC236}">
                <a16:creationId xmlns:a16="http://schemas.microsoft.com/office/drawing/2014/main" id="{78408A71-0C24-42D0-BD4B-6716A3F0F166}"/>
              </a:ext>
            </a:extLst>
          </p:cNvPr>
          <p:cNvSpPr>
            <a:spLocks noChangeArrowheads="1"/>
          </p:cNvSpPr>
          <p:nvPr/>
        </p:nvSpPr>
        <p:spPr bwMode="auto">
          <a:xfrm>
            <a:off x="6477000" y="838200"/>
            <a:ext cx="2667000" cy="1295400"/>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80000"/>
              </a:lnSpc>
              <a:spcBef>
                <a:spcPct val="0"/>
              </a:spcBef>
              <a:buFontTx/>
              <a:buNone/>
            </a:pPr>
            <a:r>
              <a:rPr lang="en-US" altLang="en-US" sz="2800">
                <a:solidFill>
                  <a:schemeClr val="bg1"/>
                </a:solidFill>
              </a:rPr>
              <a:t>Poor</a:t>
            </a:r>
          </a:p>
          <a:p>
            <a:pPr algn="ctr">
              <a:lnSpc>
                <a:spcPct val="80000"/>
              </a:lnSpc>
              <a:spcBef>
                <a:spcPct val="0"/>
              </a:spcBef>
              <a:buFontTx/>
              <a:buNone/>
            </a:pPr>
            <a:r>
              <a:rPr lang="en-US" altLang="en-US" sz="2800">
                <a:solidFill>
                  <a:schemeClr val="bg1"/>
                </a:solidFill>
              </a:rPr>
              <a:t>Judgment</a:t>
            </a:r>
          </a:p>
        </p:txBody>
      </p:sp>
      <p:sp>
        <p:nvSpPr>
          <p:cNvPr id="172040" name="Text Box 8">
            <a:extLst>
              <a:ext uri="{FF2B5EF4-FFF2-40B4-BE49-F238E27FC236}">
                <a16:creationId xmlns:a16="http://schemas.microsoft.com/office/drawing/2014/main" id="{DAB50311-EDA1-4F48-BAAB-D7E8CC58C90C}"/>
              </a:ext>
            </a:extLst>
          </p:cNvPr>
          <p:cNvSpPr txBox="1">
            <a:spLocks noChangeArrowheads="1"/>
          </p:cNvSpPr>
          <p:nvPr/>
        </p:nvSpPr>
        <p:spPr bwMode="auto">
          <a:xfrm>
            <a:off x="1295400" y="2209800"/>
            <a:ext cx="6400800" cy="519113"/>
          </a:xfrm>
          <a:prstGeom prst="rect">
            <a:avLst/>
          </a:prstGeom>
          <a:noFill/>
          <a:ln w="9525">
            <a:noFill/>
            <a:miter lim="800000"/>
            <a:headEnd/>
            <a:tailEnd/>
          </a:ln>
          <a:effectLst/>
        </p:spPr>
        <p:txBody>
          <a:bodyPr>
            <a:spAutoFit/>
          </a:bodyPr>
          <a:lstStyle/>
          <a:p>
            <a:pPr>
              <a:spcBef>
                <a:spcPct val="50000"/>
              </a:spcBef>
              <a:defRPr/>
            </a:pPr>
            <a:r>
              <a:rPr lang="en-US" b="0">
                <a:solidFill>
                  <a:srgbClr val="FFFFCC"/>
                </a:solidFill>
                <a:effectLst>
                  <a:outerShdw blurRad="38100" dist="38100" dir="2700000" algn="tl">
                    <a:srgbClr val="000000"/>
                  </a:outerShdw>
                </a:effectLst>
              </a:rPr>
              <a:t>A. More than things not sinful</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72040"/>
                                        </p:tgtEl>
                                        <p:attrNameLst>
                                          <p:attrName>style.visibility</p:attrName>
                                        </p:attrNameLst>
                                      </p:cBhvr>
                                      <p:to>
                                        <p:strVal val="visible"/>
                                      </p:to>
                                    </p:set>
                                    <p:anim calcmode="lin" valueType="num">
                                      <p:cBhvr>
                                        <p:cTn id="7" dur="1000" fill="hold"/>
                                        <p:tgtEl>
                                          <p:spTgt spid="172040"/>
                                        </p:tgtEl>
                                        <p:attrNameLst>
                                          <p:attrName>ppt_w</p:attrName>
                                        </p:attrNameLst>
                                      </p:cBhvr>
                                      <p:tavLst>
                                        <p:tav tm="0">
                                          <p:val>
                                            <p:fltVal val="0"/>
                                          </p:val>
                                        </p:tav>
                                        <p:tav tm="100000">
                                          <p:val>
                                            <p:strVal val="#ppt_w"/>
                                          </p:val>
                                        </p:tav>
                                      </p:tavLst>
                                    </p:anim>
                                    <p:anim calcmode="lin" valueType="num">
                                      <p:cBhvr>
                                        <p:cTn id="8" dur="1000" fill="hold"/>
                                        <p:tgtEl>
                                          <p:spTgt spid="1720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a:extLst>
              <a:ext uri="{FF2B5EF4-FFF2-40B4-BE49-F238E27FC236}">
                <a16:creationId xmlns:a16="http://schemas.microsoft.com/office/drawing/2014/main" id="{75F5F267-4911-44E0-BCC9-D9708680DB32}"/>
              </a:ext>
            </a:extLst>
          </p:cNvPr>
          <p:cNvSpPr txBox="1">
            <a:spLocks noChangeArrowheads="1"/>
          </p:cNvSpPr>
          <p:nvPr/>
        </p:nvSpPr>
        <p:spPr bwMode="auto">
          <a:xfrm>
            <a:off x="685800" y="1676400"/>
            <a:ext cx="7696200" cy="2538413"/>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0">
                <a:latin typeface="Times New Roman" panose="02020603050405020304" pitchFamily="18" charset="0"/>
              </a:rPr>
              <a:t>For this reason we also, since the day we heard it, do not cease to pray for you, and to ask that you may be filled with the knowledge of His will in all wisdom and spiritual understanding; </a:t>
            </a:r>
          </a:p>
        </p:txBody>
      </p:sp>
      <p:sp>
        <p:nvSpPr>
          <p:cNvPr id="173061" name="Text Box 5">
            <a:extLst>
              <a:ext uri="{FF2B5EF4-FFF2-40B4-BE49-F238E27FC236}">
                <a16:creationId xmlns:a16="http://schemas.microsoft.com/office/drawing/2014/main" id="{18BAE476-EF3B-4AEC-B19D-2563A6D5999F}"/>
              </a:ext>
            </a:extLst>
          </p:cNvPr>
          <p:cNvSpPr txBox="1">
            <a:spLocks noChangeArrowheads="1"/>
          </p:cNvSpPr>
          <p:nvPr/>
        </p:nvSpPr>
        <p:spPr bwMode="auto">
          <a:xfrm>
            <a:off x="2286000" y="381000"/>
            <a:ext cx="4648200" cy="519113"/>
          </a:xfrm>
          <a:prstGeom prst="rect">
            <a:avLst/>
          </a:prstGeom>
          <a:noFill/>
          <a:ln w="9525">
            <a:noFill/>
            <a:miter lim="800000"/>
            <a:headEnd/>
            <a:tailEnd/>
          </a:ln>
          <a:effectLst/>
        </p:spPr>
        <p:txBody>
          <a:bodyPr>
            <a:spAutoFit/>
          </a:bodyPr>
          <a:lstStyle/>
          <a:p>
            <a:pPr algn="ctr">
              <a:spcBef>
                <a:spcPct val="50000"/>
              </a:spcBef>
              <a:defRPr/>
            </a:pPr>
            <a:r>
              <a:rPr lang="en-US">
                <a:solidFill>
                  <a:srgbClr val="FFFF66"/>
                </a:solidFill>
                <a:effectLst>
                  <a:outerShdw blurRad="38100" dist="38100" dir="2700000" algn="tl">
                    <a:srgbClr val="000000"/>
                  </a:outerShdw>
                </a:effectLst>
              </a:rPr>
              <a:t>Colossians 1:9</a:t>
            </a:r>
          </a:p>
        </p:txBody>
      </p:sp>
      <p:sp>
        <p:nvSpPr>
          <p:cNvPr id="173062" name="Line 6">
            <a:extLst>
              <a:ext uri="{FF2B5EF4-FFF2-40B4-BE49-F238E27FC236}">
                <a16:creationId xmlns:a16="http://schemas.microsoft.com/office/drawing/2014/main" id="{83523EC7-229E-4BC5-81B9-42D814F32403}"/>
              </a:ext>
            </a:extLst>
          </p:cNvPr>
          <p:cNvSpPr>
            <a:spLocks noChangeShapeType="1"/>
          </p:cNvSpPr>
          <p:nvPr/>
        </p:nvSpPr>
        <p:spPr bwMode="auto">
          <a:xfrm>
            <a:off x="762000" y="3657600"/>
            <a:ext cx="35814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063" name="Line 7">
            <a:extLst>
              <a:ext uri="{FF2B5EF4-FFF2-40B4-BE49-F238E27FC236}">
                <a16:creationId xmlns:a16="http://schemas.microsoft.com/office/drawing/2014/main" id="{2B3460AE-447C-4E7B-BE3D-E43A4CEE5DB5}"/>
              </a:ext>
            </a:extLst>
          </p:cNvPr>
          <p:cNvSpPr>
            <a:spLocks noChangeShapeType="1"/>
          </p:cNvSpPr>
          <p:nvPr/>
        </p:nvSpPr>
        <p:spPr bwMode="auto">
          <a:xfrm>
            <a:off x="4953000" y="3657600"/>
            <a:ext cx="2438400" cy="0"/>
          </a:xfrm>
          <a:prstGeom prst="line">
            <a:avLst/>
          </a:prstGeom>
          <a:noFill/>
          <a:ln w="5715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064" name="Line 8">
            <a:extLst>
              <a:ext uri="{FF2B5EF4-FFF2-40B4-BE49-F238E27FC236}">
                <a16:creationId xmlns:a16="http://schemas.microsoft.com/office/drawing/2014/main" id="{4B1704C7-FF95-41FA-8CA9-97FF9FB251CC}"/>
              </a:ext>
            </a:extLst>
          </p:cNvPr>
          <p:cNvSpPr>
            <a:spLocks noChangeShapeType="1"/>
          </p:cNvSpPr>
          <p:nvPr/>
        </p:nvSpPr>
        <p:spPr bwMode="auto">
          <a:xfrm>
            <a:off x="762000" y="4114800"/>
            <a:ext cx="3733800" cy="0"/>
          </a:xfrm>
          <a:prstGeom prst="line">
            <a:avLst/>
          </a:prstGeom>
          <a:noFill/>
          <a:ln w="5715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73062"/>
                                        </p:tgtEl>
                                        <p:attrNameLst>
                                          <p:attrName>style.visibility</p:attrName>
                                        </p:attrNameLst>
                                      </p:cBhvr>
                                      <p:to>
                                        <p:strVal val="visible"/>
                                      </p:to>
                                    </p:set>
                                    <p:animEffect transition="in" filter="wipe(left)">
                                      <p:cBhvr>
                                        <p:cTn id="7" dur="2000"/>
                                        <p:tgtEl>
                                          <p:spTgt spid="1730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73063"/>
                                        </p:tgtEl>
                                        <p:attrNameLst>
                                          <p:attrName>style.visibility</p:attrName>
                                        </p:attrNameLst>
                                      </p:cBhvr>
                                      <p:to>
                                        <p:strVal val="visible"/>
                                      </p:to>
                                    </p:set>
                                    <p:animEffect transition="in" filter="wipe(left)">
                                      <p:cBhvr>
                                        <p:cTn id="12" dur="2000"/>
                                        <p:tgtEl>
                                          <p:spTgt spid="173063"/>
                                        </p:tgtEl>
                                      </p:cBhvr>
                                    </p:animEffect>
                                  </p:childTnLst>
                                </p:cTn>
                              </p:par>
                              <p:par>
                                <p:cTn id="13" presetID="22" presetClass="entr" presetSubtype="8" fill="hold" nodeType="withEffect">
                                  <p:stCondLst>
                                    <p:cond delay="0"/>
                                  </p:stCondLst>
                                  <p:childTnLst>
                                    <p:set>
                                      <p:cBhvr>
                                        <p:cTn id="14" dur="1" fill="hold">
                                          <p:stCondLst>
                                            <p:cond delay="0"/>
                                          </p:stCondLst>
                                        </p:cTn>
                                        <p:tgtEl>
                                          <p:spTgt spid="173064"/>
                                        </p:tgtEl>
                                        <p:attrNameLst>
                                          <p:attrName>style.visibility</p:attrName>
                                        </p:attrNameLst>
                                      </p:cBhvr>
                                      <p:to>
                                        <p:strVal val="visible"/>
                                      </p:to>
                                    </p:set>
                                    <p:animEffect transition="in" filter="wipe(left)">
                                      <p:cBhvr>
                                        <p:cTn id="15" dur="2000"/>
                                        <p:tgtEl>
                                          <p:spTgt spid="173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Times New Roman" pitchFamily="18" charset="0"/>
            <a:cs typeface="Times New Roman" pitchFamily="18"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6495</TotalTime>
  <Words>2175</Words>
  <Application>Microsoft Office PowerPoint</Application>
  <PresentationFormat>On-screen Show (4:3)</PresentationFormat>
  <Paragraphs>291</Paragraphs>
  <Slides>45</Slides>
  <Notes>0</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45</vt:i4>
      </vt:variant>
    </vt:vector>
  </HeadingPairs>
  <TitlesOfParts>
    <vt:vector size="58" baseType="lpstr">
      <vt:lpstr>Arial</vt:lpstr>
      <vt:lpstr>Arial Black</vt:lpstr>
      <vt:lpstr>Arial Rounded MT Bold</vt:lpstr>
      <vt:lpstr>Calibri</vt:lpstr>
      <vt:lpstr>Comic Sans MS</vt:lpstr>
      <vt:lpstr>Times New Roman</vt:lpstr>
      <vt:lpstr>Wingdings</vt:lpstr>
      <vt:lpstr>Default Design</vt:lpstr>
      <vt:lpstr>1_Default Design</vt:lpstr>
      <vt:lpstr>2_Default Design</vt:lpstr>
      <vt:lpstr>3_Default Design</vt:lpstr>
      <vt:lpstr>4_Default Design</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El Bethel Church of Christ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Donnie V. Rader</dc:creator>
  <cp:lastModifiedBy>Donnie V. Rader</cp:lastModifiedBy>
  <cp:revision>111</cp:revision>
  <dcterms:created xsi:type="dcterms:W3CDTF">2001-11-29T17:55:34Z</dcterms:created>
  <dcterms:modified xsi:type="dcterms:W3CDTF">2020-05-25T02:21:50Z</dcterms:modified>
</cp:coreProperties>
</file>